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314" r:id="rId2"/>
    <p:sldId id="353" r:id="rId3"/>
    <p:sldId id="367" r:id="rId4"/>
    <p:sldId id="358" r:id="rId5"/>
    <p:sldId id="334" r:id="rId6"/>
    <p:sldId id="359" r:id="rId7"/>
    <p:sldId id="362" r:id="rId8"/>
    <p:sldId id="355" r:id="rId9"/>
    <p:sldId id="363" r:id="rId10"/>
    <p:sldId id="338" r:id="rId11"/>
    <p:sldId id="335" r:id="rId12"/>
    <p:sldId id="354" r:id="rId13"/>
    <p:sldId id="340" r:id="rId14"/>
    <p:sldId id="346" r:id="rId15"/>
    <p:sldId id="342" r:id="rId16"/>
    <p:sldId id="339" r:id="rId17"/>
    <p:sldId id="348" r:id="rId18"/>
    <p:sldId id="349" r:id="rId19"/>
    <p:sldId id="365" r:id="rId20"/>
    <p:sldId id="366" r:id="rId21"/>
    <p:sldId id="356" r:id="rId22"/>
    <p:sldId id="3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08" userDrawn="1">
          <p15:clr>
            <a:srgbClr val="A4A3A4"/>
          </p15:clr>
        </p15:guide>
        <p15:guide id="2" pos="3384" userDrawn="1">
          <p15:clr>
            <a:srgbClr val="A4A3A4"/>
          </p15:clr>
        </p15:guide>
        <p15:guide id="3" orient="horz" pos="4056" userDrawn="1">
          <p15:clr>
            <a:srgbClr val="A4A3A4"/>
          </p15:clr>
        </p15:guide>
        <p15:guide id="4" orient="horz" pos="14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1636E"/>
    <a:srgbClr val="BB3618"/>
    <a:srgbClr val="F4EFDC"/>
    <a:srgbClr val="F5F5F5"/>
    <a:srgbClr val="D09758"/>
    <a:srgbClr val="D24726"/>
    <a:srgbClr val="33CDFF"/>
    <a:srgbClr val="F3F2F1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879" autoAdjust="0"/>
  </p:normalViewPr>
  <p:slideViewPr>
    <p:cSldViewPr snapToGrid="0">
      <p:cViewPr varScale="1">
        <p:scale>
          <a:sx n="98" d="100"/>
          <a:sy n="98" d="100"/>
        </p:scale>
        <p:origin x="264" y="67"/>
      </p:cViewPr>
      <p:guideLst>
        <p:guide orient="horz" pos="2808"/>
        <p:guide pos="3384"/>
        <p:guide orient="horz" pos="4056"/>
        <p:guide orient="horz" pos="14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2" d="100"/>
        <a:sy n="172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8C8E1B-7F54-4E5F-961F-401C1DD2FB3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D0D3E58-4015-4739-86B0-77C4EC1C7F23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dgm:style>
      </dgm:prSet>
      <dgm:spPr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What is Human Intelligence ?</a:t>
          </a:r>
          <a:endParaRPr lang="en-IN" dirty="0">
            <a:solidFill>
              <a:schemeClr val="bg1"/>
            </a:solidFill>
          </a:endParaRPr>
        </a:p>
      </dgm:t>
    </dgm:pt>
    <dgm:pt modelId="{FDDB0EBB-E549-4014-B8CA-44CEAA78FEE3}" type="parTrans" cxnId="{924E45A7-FFDC-4D7A-A618-47F0E8EB8E8C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C9021929-C23D-4951-B78A-F1394E9B857C}" type="sibTrans" cxnId="{924E45A7-FFDC-4D7A-A618-47F0E8EB8E8C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1627DCF8-C2FC-429E-ABB4-F88CE3EFF404}" type="pres">
      <dgm:prSet presAssocID="{6C8C8E1B-7F54-4E5F-961F-401C1DD2FB38}" presName="vert0" presStyleCnt="0">
        <dgm:presLayoutVars>
          <dgm:dir/>
          <dgm:animOne val="branch"/>
          <dgm:animLvl val="lvl"/>
        </dgm:presLayoutVars>
      </dgm:prSet>
      <dgm:spPr/>
    </dgm:pt>
    <dgm:pt modelId="{9FE9C40B-67BF-4F76-824A-D63EE1805E81}" type="pres">
      <dgm:prSet presAssocID="{FD0D3E58-4015-4739-86B0-77C4EC1C7F23}" presName="thickLine" presStyleLbl="alignNode1" presStyleIdx="0" presStyleCnt="1"/>
      <dgm:spPr/>
    </dgm:pt>
    <dgm:pt modelId="{DAEE0B5A-DCC3-49D3-810C-B944104C8B9D}" type="pres">
      <dgm:prSet presAssocID="{FD0D3E58-4015-4739-86B0-77C4EC1C7F23}" presName="horz1" presStyleCnt="0"/>
      <dgm:spPr/>
    </dgm:pt>
    <dgm:pt modelId="{4A2AB081-01FD-40AD-A3EB-F2FB818EA287}" type="pres">
      <dgm:prSet presAssocID="{FD0D3E58-4015-4739-86B0-77C4EC1C7F23}" presName="tx1" presStyleLbl="revTx" presStyleIdx="0" presStyleCnt="1" custLinFactNeighborX="2062" custLinFactNeighborY="39839"/>
      <dgm:spPr/>
    </dgm:pt>
    <dgm:pt modelId="{145353B0-0064-4F9F-B11F-613ABD7A4527}" type="pres">
      <dgm:prSet presAssocID="{FD0D3E58-4015-4739-86B0-77C4EC1C7F23}" presName="vert1" presStyleCnt="0"/>
      <dgm:spPr/>
    </dgm:pt>
  </dgm:ptLst>
  <dgm:cxnLst>
    <dgm:cxn modelId="{924E45A7-FFDC-4D7A-A618-47F0E8EB8E8C}" srcId="{6C8C8E1B-7F54-4E5F-961F-401C1DD2FB38}" destId="{FD0D3E58-4015-4739-86B0-77C4EC1C7F23}" srcOrd="0" destOrd="0" parTransId="{FDDB0EBB-E549-4014-B8CA-44CEAA78FEE3}" sibTransId="{C9021929-C23D-4951-B78A-F1394E9B857C}"/>
    <dgm:cxn modelId="{704E29E2-8BA3-4A8C-A180-04C035F03679}" type="presOf" srcId="{6C8C8E1B-7F54-4E5F-961F-401C1DD2FB38}" destId="{1627DCF8-C2FC-429E-ABB4-F88CE3EFF404}" srcOrd="0" destOrd="0" presId="urn:microsoft.com/office/officeart/2008/layout/LinedList"/>
    <dgm:cxn modelId="{5554E3E9-1C1B-4DD0-BB3F-8468E4212FDA}" type="presOf" srcId="{FD0D3E58-4015-4739-86B0-77C4EC1C7F23}" destId="{4A2AB081-01FD-40AD-A3EB-F2FB818EA287}" srcOrd="0" destOrd="0" presId="urn:microsoft.com/office/officeart/2008/layout/LinedList"/>
    <dgm:cxn modelId="{52102536-CB80-445F-923D-A82249EDBD46}" type="presParOf" srcId="{1627DCF8-C2FC-429E-ABB4-F88CE3EFF404}" destId="{9FE9C40B-67BF-4F76-824A-D63EE1805E81}" srcOrd="0" destOrd="0" presId="urn:microsoft.com/office/officeart/2008/layout/LinedList"/>
    <dgm:cxn modelId="{3B9B6A35-FC31-4531-BE61-09D475C501AB}" type="presParOf" srcId="{1627DCF8-C2FC-429E-ABB4-F88CE3EFF404}" destId="{DAEE0B5A-DCC3-49D3-810C-B944104C8B9D}" srcOrd="1" destOrd="0" presId="urn:microsoft.com/office/officeart/2008/layout/LinedList"/>
    <dgm:cxn modelId="{18F92859-50F7-4450-87A6-6EFCA48C5185}" type="presParOf" srcId="{DAEE0B5A-DCC3-49D3-810C-B944104C8B9D}" destId="{4A2AB081-01FD-40AD-A3EB-F2FB818EA287}" srcOrd="0" destOrd="0" presId="urn:microsoft.com/office/officeart/2008/layout/LinedList"/>
    <dgm:cxn modelId="{CC4CF2B4-80DB-4866-972A-F5EDFFDCE631}" type="presParOf" srcId="{DAEE0B5A-DCC3-49D3-810C-B944104C8B9D}" destId="{145353B0-0064-4F9F-B11F-613ABD7A4527}" srcOrd="1" destOrd="0" presId="urn:microsoft.com/office/officeart/2008/layout/LinedList"/>
  </dgm:cxnLst>
  <dgm:bg>
    <a:solidFill>
      <a:srgbClr val="D24726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D2D5A5-EABF-4000-B2E8-10EA6A840E3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11BF9E5-CD43-419C-93A9-42B8485D9648}">
      <dgm:prSet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► Learn new skills through observation </a:t>
          </a:r>
          <a:endParaRPr lang="en-IN" sz="2800" dirty="0"/>
        </a:p>
      </dgm:t>
    </dgm:pt>
    <dgm:pt modelId="{56D2AAE5-5CB3-4D49-A455-4345B43085D3}" type="parTrans" cxnId="{255A9D9A-A4AE-4EBA-880A-F12C29F9C5ED}">
      <dgm:prSet/>
      <dgm:spPr/>
      <dgm:t>
        <a:bodyPr/>
        <a:lstStyle/>
        <a:p>
          <a:pPr>
            <a:lnSpc>
              <a:spcPct val="100000"/>
            </a:lnSpc>
          </a:pPr>
          <a:endParaRPr lang="en-IN" sz="3600"/>
        </a:p>
      </dgm:t>
    </dgm:pt>
    <dgm:pt modelId="{591430A5-A452-43CB-86A0-EF84050C5D9E}" type="sibTrans" cxnId="{255A9D9A-A4AE-4EBA-880A-F12C29F9C5ED}">
      <dgm:prSet/>
      <dgm:spPr/>
      <dgm:t>
        <a:bodyPr/>
        <a:lstStyle/>
        <a:p>
          <a:pPr>
            <a:lnSpc>
              <a:spcPct val="100000"/>
            </a:lnSpc>
          </a:pPr>
          <a:endParaRPr lang="en-IN" sz="3600"/>
        </a:p>
      </dgm:t>
    </dgm:pt>
    <dgm:pt modelId="{165E4E4C-9434-4CFB-A082-ED81CEEA6129}">
      <dgm:prSet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► Thinks abstractly and Plans short and long term</a:t>
          </a:r>
          <a:endParaRPr lang="en-IN" sz="2800" dirty="0"/>
        </a:p>
      </dgm:t>
    </dgm:pt>
    <dgm:pt modelId="{B6182D8B-A4D4-4C96-9A43-1D1831BAD961}" type="parTrans" cxnId="{AAB74BAE-C7F2-47EC-AB8D-9656631A64B3}">
      <dgm:prSet/>
      <dgm:spPr/>
      <dgm:t>
        <a:bodyPr/>
        <a:lstStyle/>
        <a:p>
          <a:pPr>
            <a:lnSpc>
              <a:spcPct val="100000"/>
            </a:lnSpc>
          </a:pPr>
          <a:endParaRPr lang="en-IN" sz="3600"/>
        </a:p>
      </dgm:t>
    </dgm:pt>
    <dgm:pt modelId="{2940C56C-1FA4-4ACA-AC04-389482091E3C}" type="sibTrans" cxnId="{AAB74BAE-C7F2-47EC-AB8D-9656631A64B3}">
      <dgm:prSet/>
      <dgm:spPr/>
      <dgm:t>
        <a:bodyPr/>
        <a:lstStyle/>
        <a:p>
          <a:pPr>
            <a:lnSpc>
              <a:spcPct val="100000"/>
            </a:lnSpc>
          </a:pPr>
          <a:endParaRPr lang="en-IN" sz="3600"/>
        </a:p>
      </dgm:t>
    </dgm:pt>
    <dgm:pt modelId="{934BF10F-62F4-4B1D-8589-C9FEE0178813}">
      <dgm:prSet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►  Communicates using a language and gesture</a:t>
          </a:r>
          <a:endParaRPr lang="en-IN" sz="2800" dirty="0"/>
        </a:p>
      </dgm:t>
    </dgm:pt>
    <dgm:pt modelId="{DBE9ED62-0FAA-4141-A168-6684015930F5}" type="parTrans" cxnId="{2130AEFE-A221-4A87-AD2E-27A25C3FFF81}">
      <dgm:prSet/>
      <dgm:spPr/>
      <dgm:t>
        <a:bodyPr/>
        <a:lstStyle/>
        <a:p>
          <a:pPr>
            <a:lnSpc>
              <a:spcPct val="100000"/>
            </a:lnSpc>
          </a:pPr>
          <a:endParaRPr lang="en-IN" sz="3600"/>
        </a:p>
      </dgm:t>
    </dgm:pt>
    <dgm:pt modelId="{D72A53E8-14B7-4CD1-8D28-917093151109}" type="sibTrans" cxnId="{2130AEFE-A221-4A87-AD2E-27A25C3FFF81}">
      <dgm:prSet/>
      <dgm:spPr/>
      <dgm:t>
        <a:bodyPr/>
        <a:lstStyle/>
        <a:p>
          <a:pPr>
            <a:lnSpc>
              <a:spcPct val="100000"/>
            </a:lnSpc>
          </a:pPr>
          <a:endParaRPr lang="en-IN" sz="3600"/>
        </a:p>
      </dgm:t>
    </dgm:pt>
    <dgm:pt modelId="{97E0195D-80EC-403F-81CF-0C588CD6F935}">
      <dgm:prSet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► Handles complex situations in real time </a:t>
          </a:r>
          <a:endParaRPr lang="en-IN" sz="2800" dirty="0"/>
        </a:p>
      </dgm:t>
    </dgm:pt>
    <dgm:pt modelId="{90DED882-4021-4922-8844-80DD3AB44ACF}" type="parTrans" cxnId="{A34B0AC3-4302-4766-870C-8FCF449855A5}">
      <dgm:prSet/>
      <dgm:spPr/>
      <dgm:t>
        <a:bodyPr/>
        <a:lstStyle/>
        <a:p>
          <a:pPr>
            <a:lnSpc>
              <a:spcPct val="100000"/>
            </a:lnSpc>
          </a:pPr>
          <a:endParaRPr lang="en-IN" sz="3600"/>
        </a:p>
      </dgm:t>
    </dgm:pt>
    <dgm:pt modelId="{0C3E2659-7F89-477E-BE0C-F3CCFFCEE7FA}" type="sibTrans" cxnId="{A34B0AC3-4302-4766-870C-8FCF449855A5}">
      <dgm:prSet/>
      <dgm:spPr/>
      <dgm:t>
        <a:bodyPr/>
        <a:lstStyle/>
        <a:p>
          <a:pPr>
            <a:lnSpc>
              <a:spcPct val="100000"/>
            </a:lnSpc>
          </a:pPr>
          <a:endParaRPr lang="en-IN" sz="3600"/>
        </a:p>
      </dgm:t>
    </dgm:pt>
    <dgm:pt modelId="{29B4413F-1A76-4A0D-ADCD-AD577D2AB815}">
      <dgm:prSet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► Creates art, music and inventions </a:t>
          </a:r>
          <a:endParaRPr lang="en-IN" sz="2800" dirty="0"/>
        </a:p>
      </dgm:t>
    </dgm:pt>
    <dgm:pt modelId="{7C2DEDCE-F6EE-4CD0-8E75-700A0D22B5F3}" type="parTrans" cxnId="{AA4587F4-C54F-440F-98E4-4A934EC68C87}">
      <dgm:prSet/>
      <dgm:spPr/>
      <dgm:t>
        <a:bodyPr/>
        <a:lstStyle/>
        <a:p>
          <a:endParaRPr lang="en-IN" sz="2400"/>
        </a:p>
      </dgm:t>
    </dgm:pt>
    <dgm:pt modelId="{87870642-8697-48B2-ABF7-DBB8F0315D2B}" type="sibTrans" cxnId="{AA4587F4-C54F-440F-98E4-4A934EC68C87}">
      <dgm:prSet/>
      <dgm:spPr/>
      <dgm:t>
        <a:bodyPr/>
        <a:lstStyle/>
        <a:p>
          <a:endParaRPr lang="en-IN" sz="2400"/>
        </a:p>
      </dgm:t>
    </dgm:pt>
    <dgm:pt modelId="{7F850370-CE65-41CB-9E2D-8A60215E2F6B}" type="pres">
      <dgm:prSet presAssocID="{C5D2D5A5-EABF-4000-B2E8-10EA6A840E33}" presName="vert0" presStyleCnt="0">
        <dgm:presLayoutVars>
          <dgm:dir/>
          <dgm:animOne val="branch"/>
          <dgm:animLvl val="lvl"/>
        </dgm:presLayoutVars>
      </dgm:prSet>
      <dgm:spPr/>
    </dgm:pt>
    <dgm:pt modelId="{35D02BCA-A2E6-4044-A503-86C359CFC6FD}" type="pres">
      <dgm:prSet presAssocID="{211BF9E5-CD43-419C-93A9-42B8485D9648}" presName="thickLine" presStyleLbl="alignNode1" presStyleIdx="0" presStyleCnt="5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A4A242B5-A13E-4FA6-9185-785636DB26CB}" type="pres">
      <dgm:prSet presAssocID="{211BF9E5-CD43-419C-93A9-42B8485D9648}" presName="horz1" presStyleCnt="0"/>
      <dgm:spPr/>
    </dgm:pt>
    <dgm:pt modelId="{7E83ACFE-7ACA-48E4-A8FF-7189A6F8ADE0}" type="pres">
      <dgm:prSet presAssocID="{211BF9E5-CD43-419C-93A9-42B8485D9648}" presName="tx1" presStyleLbl="revTx" presStyleIdx="0" presStyleCnt="5"/>
      <dgm:spPr/>
    </dgm:pt>
    <dgm:pt modelId="{F229D4FC-5C53-4A08-BBAF-F9558E1EBCBD}" type="pres">
      <dgm:prSet presAssocID="{211BF9E5-CD43-419C-93A9-42B8485D9648}" presName="vert1" presStyleCnt="0"/>
      <dgm:spPr/>
    </dgm:pt>
    <dgm:pt modelId="{0F464AC8-4A84-43FB-8C42-AE52D4E7A0D0}" type="pres">
      <dgm:prSet presAssocID="{165E4E4C-9434-4CFB-A082-ED81CEEA6129}" presName="thickLine" presStyleLbl="alignNode1" presStyleIdx="1" presStyleCnt="5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7F8CB679-78DF-48F7-9179-AFC88B4FDBEF}" type="pres">
      <dgm:prSet presAssocID="{165E4E4C-9434-4CFB-A082-ED81CEEA6129}" presName="horz1" presStyleCnt="0"/>
      <dgm:spPr/>
    </dgm:pt>
    <dgm:pt modelId="{BACA9AE5-821E-4ED7-8F78-B0C1773A9490}" type="pres">
      <dgm:prSet presAssocID="{165E4E4C-9434-4CFB-A082-ED81CEEA6129}" presName="tx1" presStyleLbl="revTx" presStyleIdx="1" presStyleCnt="5" custLinFactNeighborX="-609"/>
      <dgm:spPr/>
    </dgm:pt>
    <dgm:pt modelId="{54E85888-B96B-4061-B494-BB5938D2BA23}" type="pres">
      <dgm:prSet presAssocID="{165E4E4C-9434-4CFB-A082-ED81CEEA6129}" presName="vert1" presStyleCnt="0"/>
      <dgm:spPr/>
    </dgm:pt>
    <dgm:pt modelId="{4FA246F3-0BDD-49E4-90AE-F57C877B9AE5}" type="pres">
      <dgm:prSet presAssocID="{934BF10F-62F4-4B1D-8589-C9FEE0178813}" presName="thickLine" presStyleLbl="alignNode1" presStyleIdx="2" presStyleCnt="5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47E6D196-C2BF-44A4-9031-CF2AA5EF2C82}" type="pres">
      <dgm:prSet presAssocID="{934BF10F-62F4-4B1D-8589-C9FEE0178813}" presName="horz1" presStyleCnt="0"/>
      <dgm:spPr/>
    </dgm:pt>
    <dgm:pt modelId="{AF6DD433-D016-4181-97FE-1EC0A694505C}" type="pres">
      <dgm:prSet presAssocID="{934BF10F-62F4-4B1D-8589-C9FEE0178813}" presName="tx1" presStyleLbl="revTx" presStyleIdx="2" presStyleCnt="5" custScaleY="115511" custLinFactNeighborX="-363" custLinFactNeighborY="12163"/>
      <dgm:spPr/>
    </dgm:pt>
    <dgm:pt modelId="{74C2CF75-E3E6-4AA9-835E-E332F1C63274}" type="pres">
      <dgm:prSet presAssocID="{934BF10F-62F4-4B1D-8589-C9FEE0178813}" presName="vert1" presStyleCnt="0"/>
      <dgm:spPr/>
    </dgm:pt>
    <dgm:pt modelId="{A6B542AE-455A-4495-B9F6-CBDCCA98F91B}" type="pres">
      <dgm:prSet presAssocID="{29B4413F-1A76-4A0D-ADCD-AD577D2AB815}" presName="thickLine" presStyleLbl="alignNode1" presStyleIdx="3" presStyleCnt="5"/>
      <dgm:spPr/>
    </dgm:pt>
    <dgm:pt modelId="{0D929AA8-C8EF-4CC9-936C-40315DC999E1}" type="pres">
      <dgm:prSet presAssocID="{29B4413F-1A76-4A0D-ADCD-AD577D2AB815}" presName="horz1" presStyleCnt="0"/>
      <dgm:spPr/>
    </dgm:pt>
    <dgm:pt modelId="{5B146D7B-3190-433A-A0B1-29250FE7BD29}" type="pres">
      <dgm:prSet presAssocID="{29B4413F-1A76-4A0D-ADCD-AD577D2AB815}" presName="tx1" presStyleLbl="revTx" presStyleIdx="3" presStyleCnt="5"/>
      <dgm:spPr/>
    </dgm:pt>
    <dgm:pt modelId="{6E97E3DA-8B75-4431-A971-8EAF7EE21772}" type="pres">
      <dgm:prSet presAssocID="{29B4413F-1A76-4A0D-ADCD-AD577D2AB815}" presName="vert1" presStyleCnt="0"/>
      <dgm:spPr/>
    </dgm:pt>
    <dgm:pt modelId="{3B792D1B-CEF1-4C5B-B511-42028C9C86F8}" type="pres">
      <dgm:prSet presAssocID="{97E0195D-80EC-403F-81CF-0C588CD6F935}" presName="thickLine" presStyleLbl="alignNode1" presStyleIdx="4" presStyleCnt="5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FE410919-E7DA-491A-A7B0-98C92B2731EC}" type="pres">
      <dgm:prSet presAssocID="{97E0195D-80EC-403F-81CF-0C588CD6F935}" presName="horz1" presStyleCnt="0"/>
      <dgm:spPr/>
    </dgm:pt>
    <dgm:pt modelId="{D0E22187-B634-4B50-81C6-7B88C71E9881}" type="pres">
      <dgm:prSet presAssocID="{97E0195D-80EC-403F-81CF-0C588CD6F935}" presName="tx1" presStyleLbl="revTx" presStyleIdx="4" presStyleCnt="5"/>
      <dgm:spPr/>
    </dgm:pt>
    <dgm:pt modelId="{A18DC9D0-F933-4E2E-9A61-68C9FA60988B}" type="pres">
      <dgm:prSet presAssocID="{97E0195D-80EC-403F-81CF-0C588CD6F935}" presName="vert1" presStyleCnt="0"/>
      <dgm:spPr/>
    </dgm:pt>
  </dgm:ptLst>
  <dgm:cxnLst>
    <dgm:cxn modelId="{B0D1E620-A981-4209-82B3-C130B481E7FB}" type="presOf" srcId="{C5D2D5A5-EABF-4000-B2E8-10EA6A840E33}" destId="{7F850370-CE65-41CB-9E2D-8A60215E2F6B}" srcOrd="0" destOrd="0" presId="urn:microsoft.com/office/officeart/2008/layout/LinedList"/>
    <dgm:cxn modelId="{55E7F530-4C73-4805-86B2-0DBD1849FD00}" type="presOf" srcId="{934BF10F-62F4-4B1D-8589-C9FEE0178813}" destId="{AF6DD433-D016-4181-97FE-1EC0A694505C}" srcOrd="0" destOrd="0" presId="urn:microsoft.com/office/officeart/2008/layout/LinedList"/>
    <dgm:cxn modelId="{ABDAE335-49FE-4DA9-A933-91D8DDF4D229}" type="presOf" srcId="{97E0195D-80EC-403F-81CF-0C588CD6F935}" destId="{D0E22187-B634-4B50-81C6-7B88C71E9881}" srcOrd="0" destOrd="0" presId="urn:microsoft.com/office/officeart/2008/layout/LinedList"/>
    <dgm:cxn modelId="{F0C71981-51C5-427E-A59E-35414740B1E0}" type="presOf" srcId="{29B4413F-1A76-4A0D-ADCD-AD577D2AB815}" destId="{5B146D7B-3190-433A-A0B1-29250FE7BD29}" srcOrd="0" destOrd="0" presId="urn:microsoft.com/office/officeart/2008/layout/LinedList"/>
    <dgm:cxn modelId="{255A9D9A-A4AE-4EBA-880A-F12C29F9C5ED}" srcId="{C5D2D5A5-EABF-4000-B2E8-10EA6A840E33}" destId="{211BF9E5-CD43-419C-93A9-42B8485D9648}" srcOrd="0" destOrd="0" parTransId="{56D2AAE5-5CB3-4D49-A455-4345B43085D3}" sibTransId="{591430A5-A452-43CB-86A0-EF84050C5D9E}"/>
    <dgm:cxn modelId="{B1E2149D-68D3-416E-BAA7-16A43F495AC3}" type="presOf" srcId="{211BF9E5-CD43-419C-93A9-42B8485D9648}" destId="{7E83ACFE-7ACA-48E4-A8FF-7189A6F8ADE0}" srcOrd="0" destOrd="0" presId="urn:microsoft.com/office/officeart/2008/layout/LinedList"/>
    <dgm:cxn modelId="{AAB74BAE-C7F2-47EC-AB8D-9656631A64B3}" srcId="{C5D2D5A5-EABF-4000-B2E8-10EA6A840E33}" destId="{165E4E4C-9434-4CFB-A082-ED81CEEA6129}" srcOrd="1" destOrd="0" parTransId="{B6182D8B-A4D4-4C96-9A43-1D1831BAD961}" sibTransId="{2940C56C-1FA4-4ACA-AC04-389482091E3C}"/>
    <dgm:cxn modelId="{A34B0AC3-4302-4766-870C-8FCF449855A5}" srcId="{C5D2D5A5-EABF-4000-B2E8-10EA6A840E33}" destId="{97E0195D-80EC-403F-81CF-0C588CD6F935}" srcOrd="4" destOrd="0" parTransId="{90DED882-4021-4922-8844-80DD3AB44ACF}" sibTransId="{0C3E2659-7F89-477E-BE0C-F3CCFFCEE7FA}"/>
    <dgm:cxn modelId="{BB992AE2-C7CD-473B-9B89-70492C7C5B58}" type="presOf" srcId="{165E4E4C-9434-4CFB-A082-ED81CEEA6129}" destId="{BACA9AE5-821E-4ED7-8F78-B0C1773A9490}" srcOrd="0" destOrd="0" presId="urn:microsoft.com/office/officeart/2008/layout/LinedList"/>
    <dgm:cxn modelId="{AA4587F4-C54F-440F-98E4-4A934EC68C87}" srcId="{C5D2D5A5-EABF-4000-B2E8-10EA6A840E33}" destId="{29B4413F-1A76-4A0D-ADCD-AD577D2AB815}" srcOrd="3" destOrd="0" parTransId="{7C2DEDCE-F6EE-4CD0-8E75-700A0D22B5F3}" sibTransId="{87870642-8697-48B2-ABF7-DBB8F0315D2B}"/>
    <dgm:cxn modelId="{2130AEFE-A221-4A87-AD2E-27A25C3FFF81}" srcId="{C5D2D5A5-EABF-4000-B2E8-10EA6A840E33}" destId="{934BF10F-62F4-4B1D-8589-C9FEE0178813}" srcOrd="2" destOrd="0" parTransId="{DBE9ED62-0FAA-4141-A168-6684015930F5}" sibTransId="{D72A53E8-14B7-4CD1-8D28-917093151109}"/>
    <dgm:cxn modelId="{B6B40B04-0AE2-469E-8B5A-55F668136DE4}" type="presParOf" srcId="{7F850370-CE65-41CB-9E2D-8A60215E2F6B}" destId="{35D02BCA-A2E6-4044-A503-86C359CFC6FD}" srcOrd="0" destOrd="0" presId="urn:microsoft.com/office/officeart/2008/layout/LinedList"/>
    <dgm:cxn modelId="{38EFCBA6-A809-46E9-BA24-7E0E1C7DE337}" type="presParOf" srcId="{7F850370-CE65-41CB-9E2D-8A60215E2F6B}" destId="{A4A242B5-A13E-4FA6-9185-785636DB26CB}" srcOrd="1" destOrd="0" presId="urn:microsoft.com/office/officeart/2008/layout/LinedList"/>
    <dgm:cxn modelId="{B3A2217B-8ACB-4645-A277-650281BE1B31}" type="presParOf" srcId="{A4A242B5-A13E-4FA6-9185-785636DB26CB}" destId="{7E83ACFE-7ACA-48E4-A8FF-7189A6F8ADE0}" srcOrd="0" destOrd="0" presId="urn:microsoft.com/office/officeart/2008/layout/LinedList"/>
    <dgm:cxn modelId="{457242C9-BF54-41F4-8D3C-F0D37910A94E}" type="presParOf" srcId="{A4A242B5-A13E-4FA6-9185-785636DB26CB}" destId="{F229D4FC-5C53-4A08-BBAF-F9558E1EBCBD}" srcOrd="1" destOrd="0" presId="urn:microsoft.com/office/officeart/2008/layout/LinedList"/>
    <dgm:cxn modelId="{ECDB6CE6-D216-4BE9-898D-CCFA33990BA2}" type="presParOf" srcId="{7F850370-CE65-41CB-9E2D-8A60215E2F6B}" destId="{0F464AC8-4A84-43FB-8C42-AE52D4E7A0D0}" srcOrd="2" destOrd="0" presId="urn:microsoft.com/office/officeart/2008/layout/LinedList"/>
    <dgm:cxn modelId="{F6D1F1E9-80A9-4707-AF1F-B0AD86A80EBE}" type="presParOf" srcId="{7F850370-CE65-41CB-9E2D-8A60215E2F6B}" destId="{7F8CB679-78DF-48F7-9179-AFC88B4FDBEF}" srcOrd="3" destOrd="0" presId="urn:microsoft.com/office/officeart/2008/layout/LinedList"/>
    <dgm:cxn modelId="{44BD2648-2B80-4FC4-BFDA-1EDA4F02AD6F}" type="presParOf" srcId="{7F8CB679-78DF-48F7-9179-AFC88B4FDBEF}" destId="{BACA9AE5-821E-4ED7-8F78-B0C1773A9490}" srcOrd="0" destOrd="0" presId="urn:microsoft.com/office/officeart/2008/layout/LinedList"/>
    <dgm:cxn modelId="{A5EBCB7D-94B7-440B-90F2-E8404D312546}" type="presParOf" srcId="{7F8CB679-78DF-48F7-9179-AFC88B4FDBEF}" destId="{54E85888-B96B-4061-B494-BB5938D2BA23}" srcOrd="1" destOrd="0" presId="urn:microsoft.com/office/officeart/2008/layout/LinedList"/>
    <dgm:cxn modelId="{156F0E97-3AF3-42A7-8DE8-2A12CF1092B9}" type="presParOf" srcId="{7F850370-CE65-41CB-9E2D-8A60215E2F6B}" destId="{4FA246F3-0BDD-49E4-90AE-F57C877B9AE5}" srcOrd="4" destOrd="0" presId="urn:microsoft.com/office/officeart/2008/layout/LinedList"/>
    <dgm:cxn modelId="{530D3989-EFF8-4F24-A749-DE5C6979AC7B}" type="presParOf" srcId="{7F850370-CE65-41CB-9E2D-8A60215E2F6B}" destId="{47E6D196-C2BF-44A4-9031-CF2AA5EF2C82}" srcOrd="5" destOrd="0" presId="urn:microsoft.com/office/officeart/2008/layout/LinedList"/>
    <dgm:cxn modelId="{876AC1AF-D150-4A7C-B664-2BF31DDF8C7D}" type="presParOf" srcId="{47E6D196-C2BF-44A4-9031-CF2AA5EF2C82}" destId="{AF6DD433-D016-4181-97FE-1EC0A694505C}" srcOrd="0" destOrd="0" presId="urn:microsoft.com/office/officeart/2008/layout/LinedList"/>
    <dgm:cxn modelId="{FE5C4AB2-1CA6-4A60-BCD4-DBD1BE608EED}" type="presParOf" srcId="{47E6D196-C2BF-44A4-9031-CF2AA5EF2C82}" destId="{74C2CF75-E3E6-4AA9-835E-E332F1C63274}" srcOrd="1" destOrd="0" presId="urn:microsoft.com/office/officeart/2008/layout/LinedList"/>
    <dgm:cxn modelId="{9613A601-85CB-4E9F-86D3-7F68AD9A8108}" type="presParOf" srcId="{7F850370-CE65-41CB-9E2D-8A60215E2F6B}" destId="{A6B542AE-455A-4495-B9F6-CBDCCA98F91B}" srcOrd="6" destOrd="0" presId="urn:microsoft.com/office/officeart/2008/layout/LinedList"/>
    <dgm:cxn modelId="{3064FB8D-872B-464A-9C61-608C042FDA41}" type="presParOf" srcId="{7F850370-CE65-41CB-9E2D-8A60215E2F6B}" destId="{0D929AA8-C8EF-4CC9-936C-40315DC999E1}" srcOrd="7" destOrd="0" presId="urn:microsoft.com/office/officeart/2008/layout/LinedList"/>
    <dgm:cxn modelId="{9EF511CF-F38B-4407-8627-FF3E86B03206}" type="presParOf" srcId="{0D929AA8-C8EF-4CC9-936C-40315DC999E1}" destId="{5B146D7B-3190-433A-A0B1-29250FE7BD29}" srcOrd="0" destOrd="0" presId="urn:microsoft.com/office/officeart/2008/layout/LinedList"/>
    <dgm:cxn modelId="{BD974BD4-81DD-4641-9ED8-FA58DE69C4F0}" type="presParOf" srcId="{0D929AA8-C8EF-4CC9-936C-40315DC999E1}" destId="{6E97E3DA-8B75-4431-A971-8EAF7EE21772}" srcOrd="1" destOrd="0" presId="urn:microsoft.com/office/officeart/2008/layout/LinedList"/>
    <dgm:cxn modelId="{A253DBE1-7DC6-41C3-AF93-9B33FA411283}" type="presParOf" srcId="{7F850370-CE65-41CB-9E2D-8A60215E2F6B}" destId="{3B792D1B-CEF1-4C5B-B511-42028C9C86F8}" srcOrd="8" destOrd="0" presId="urn:microsoft.com/office/officeart/2008/layout/LinedList"/>
    <dgm:cxn modelId="{48A3824D-E1B6-491B-A6D5-4BBCBBD4774A}" type="presParOf" srcId="{7F850370-CE65-41CB-9E2D-8A60215E2F6B}" destId="{FE410919-E7DA-491A-A7B0-98C92B2731EC}" srcOrd="9" destOrd="0" presId="urn:microsoft.com/office/officeart/2008/layout/LinedList"/>
    <dgm:cxn modelId="{EEA4F847-1B2E-4C7F-AB6C-E924D648E3B9}" type="presParOf" srcId="{FE410919-E7DA-491A-A7B0-98C92B2731EC}" destId="{D0E22187-B634-4B50-81C6-7B88C71E9881}" srcOrd="0" destOrd="0" presId="urn:microsoft.com/office/officeart/2008/layout/LinedList"/>
    <dgm:cxn modelId="{3D02F9CD-8658-4F68-8AFF-330A6FF7E62E}" type="presParOf" srcId="{FE410919-E7DA-491A-A7B0-98C92B2731EC}" destId="{A18DC9D0-F933-4E2E-9A61-68C9FA60988B}" srcOrd="1" destOrd="0" presId="urn:microsoft.com/office/officeart/2008/layout/LinedList"/>
  </dgm:cxnLst>
  <dgm:bg/>
  <dgm:whole>
    <a:ln>
      <a:solidFill>
        <a:schemeClr val="accent2">
          <a:lumMod val="40000"/>
          <a:lumOff val="60000"/>
        </a:schemeClr>
      </a:solidFill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8933BC-6F0D-4FED-9CCF-6F10B31FBDAC}" type="doc">
      <dgm:prSet loTypeId="urn:microsoft.com/office/officeart/2008/layout/Lin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F71516D8-E82F-4A12-874E-7FC617B0B79F}">
      <dgm:prSet custT="1"/>
      <dgm:spPr/>
      <dgm:t>
        <a:bodyPr/>
        <a:lstStyle/>
        <a:p>
          <a:r>
            <a:rPr lang="en-US" sz="1600" dirty="0"/>
            <a:t>The </a:t>
          </a:r>
          <a:r>
            <a:rPr lang="en-US" sz="1600" b="1" dirty="0"/>
            <a:t>Sentence</a:t>
          </a:r>
          <a:r>
            <a:rPr lang="en-US" sz="1600" dirty="0"/>
            <a:t> is broken down into smaller pieces called tokens.</a:t>
          </a:r>
          <a:endParaRPr lang="en-IN" sz="1600" dirty="0"/>
        </a:p>
      </dgm:t>
    </dgm:pt>
    <dgm:pt modelId="{767197E1-B38B-44F5-97CF-D17A7C33E51B}" type="parTrans" cxnId="{2EAFD4DA-C74B-4D38-8E86-5F853FE1FC4A}">
      <dgm:prSet/>
      <dgm:spPr/>
      <dgm:t>
        <a:bodyPr/>
        <a:lstStyle/>
        <a:p>
          <a:endParaRPr lang="en-IN" sz="2000"/>
        </a:p>
      </dgm:t>
    </dgm:pt>
    <dgm:pt modelId="{DFF2FC2F-A7F6-4784-A39E-6C8812C708BA}" type="sibTrans" cxnId="{2EAFD4DA-C74B-4D38-8E86-5F853FE1FC4A}">
      <dgm:prSet/>
      <dgm:spPr/>
      <dgm:t>
        <a:bodyPr/>
        <a:lstStyle/>
        <a:p>
          <a:endParaRPr lang="en-IN" sz="2000"/>
        </a:p>
      </dgm:t>
    </dgm:pt>
    <dgm:pt modelId="{9A41F7C8-8CA4-49DF-B089-6EFAE3BF492A}">
      <dgm:prSet custT="1"/>
      <dgm:spPr/>
      <dgm:t>
        <a:bodyPr/>
        <a:lstStyle/>
        <a:p>
          <a:r>
            <a:rPr lang="en-US" sz="1600" dirty="0"/>
            <a:t>Each </a:t>
          </a:r>
          <a:r>
            <a:rPr lang="en-US" sz="1600" b="1" dirty="0"/>
            <a:t>token</a:t>
          </a:r>
          <a:r>
            <a:rPr lang="en-US" sz="1600" dirty="0"/>
            <a:t> is then converted into a numerical form (a vector) that the model can understand.</a:t>
          </a:r>
          <a:endParaRPr lang="en-IN" sz="1600" dirty="0"/>
        </a:p>
      </dgm:t>
    </dgm:pt>
    <dgm:pt modelId="{255342E4-465A-4F1C-8815-DDFA88E97917}" type="parTrans" cxnId="{45C6B2CC-3269-4B98-8C2F-7550F23D868C}">
      <dgm:prSet/>
      <dgm:spPr/>
      <dgm:t>
        <a:bodyPr/>
        <a:lstStyle/>
        <a:p>
          <a:endParaRPr lang="en-IN" sz="2000"/>
        </a:p>
      </dgm:t>
    </dgm:pt>
    <dgm:pt modelId="{9CB9EAB7-8B2E-4763-8C8E-6D4B14AFD52F}" type="sibTrans" cxnId="{45C6B2CC-3269-4B98-8C2F-7550F23D868C}">
      <dgm:prSet/>
      <dgm:spPr/>
      <dgm:t>
        <a:bodyPr/>
        <a:lstStyle/>
        <a:p>
          <a:endParaRPr lang="en-IN" sz="2000"/>
        </a:p>
      </dgm:t>
    </dgm:pt>
    <dgm:pt modelId="{A11E5219-56C5-4987-BFBD-839BCBB02780}">
      <dgm:prSet custT="1"/>
      <dgm:spPr/>
      <dgm:t>
        <a:bodyPr/>
        <a:lstStyle/>
        <a:p>
          <a:r>
            <a:rPr lang="en-US" sz="1600" dirty="0"/>
            <a:t>The </a:t>
          </a:r>
          <a:r>
            <a:rPr lang="en-US" sz="1600" b="1" dirty="0"/>
            <a:t>Position Encoding </a:t>
          </a:r>
          <a:r>
            <a:rPr lang="en-US" sz="1600" dirty="0"/>
            <a:t>layer represents the position of the word.</a:t>
          </a:r>
          <a:endParaRPr lang="en-IN" sz="1600" dirty="0"/>
        </a:p>
      </dgm:t>
    </dgm:pt>
    <dgm:pt modelId="{E3141880-4801-40A2-835A-5834B944DF37}" type="parTrans" cxnId="{043DA191-D180-470D-8BD6-720E8B77A196}">
      <dgm:prSet/>
      <dgm:spPr/>
      <dgm:t>
        <a:bodyPr/>
        <a:lstStyle/>
        <a:p>
          <a:endParaRPr lang="en-IN" sz="2000"/>
        </a:p>
      </dgm:t>
    </dgm:pt>
    <dgm:pt modelId="{3469F995-279C-4AB2-B260-836D6427F23F}" type="sibTrans" cxnId="{043DA191-D180-470D-8BD6-720E8B77A196}">
      <dgm:prSet/>
      <dgm:spPr/>
      <dgm:t>
        <a:bodyPr/>
        <a:lstStyle/>
        <a:p>
          <a:endParaRPr lang="en-IN" sz="2000"/>
        </a:p>
      </dgm:t>
    </dgm:pt>
    <dgm:pt modelId="{0830BA8A-3356-4527-ABA2-F3CAFD3D8CB4}">
      <dgm:prSet custT="1"/>
      <dgm:spPr/>
      <dgm:t>
        <a:bodyPr/>
        <a:lstStyle/>
        <a:p>
          <a:r>
            <a:rPr lang="en-US" sz="1600" dirty="0"/>
            <a:t>The </a:t>
          </a:r>
          <a:r>
            <a:rPr lang="en-US" sz="1600" b="1" dirty="0"/>
            <a:t>Encoder &amp; Decoder </a:t>
          </a:r>
          <a:r>
            <a:rPr lang="en-US" sz="1600" dirty="0"/>
            <a:t>stack contains a number of Encoders and Decoders. Each Encoder  and Decoders contains Multi-Head Attention layer and Feed-forward layer</a:t>
          </a:r>
          <a:r>
            <a:rPr lang="en-IN" sz="1600" dirty="0"/>
            <a:t>. </a:t>
          </a:r>
        </a:p>
      </dgm:t>
    </dgm:pt>
    <dgm:pt modelId="{3AAFDADF-6E12-4A9A-BF0F-591338AF1036}" type="parTrans" cxnId="{BF03C681-69AB-4030-9DFA-E4B07423E3E8}">
      <dgm:prSet/>
      <dgm:spPr/>
      <dgm:t>
        <a:bodyPr/>
        <a:lstStyle/>
        <a:p>
          <a:endParaRPr lang="en-IN" sz="2000"/>
        </a:p>
      </dgm:t>
    </dgm:pt>
    <dgm:pt modelId="{AB3BD205-82F8-4136-8B9E-509666912907}" type="sibTrans" cxnId="{BF03C681-69AB-4030-9DFA-E4B07423E3E8}">
      <dgm:prSet/>
      <dgm:spPr/>
      <dgm:t>
        <a:bodyPr/>
        <a:lstStyle/>
        <a:p>
          <a:endParaRPr lang="en-IN" sz="2000"/>
        </a:p>
      </dgm:t>
    </dgm:pt>
    <dgm:pt modelId="{8905CB28-4C99-40BD-82DE-21AA1AF2EC5D}">
      <dgm:prSet custT="1"/>
      <dgm:spPr/>
      <dgm:t>
        <a:bodyPr/>
        <a:lstStyle/>
        <a:p>
          <a:r>
            <a:rPr lang="en-US" sz="1600" b="1" dirty="0"/>
            <a:t>Attention</a:t>
          </a:r>
          <a:r>
            <a:rPr lang="en-US" sz="1600" dirty="0"/>
            <a:t>: Helps understand the context of each word. </a:t>
          </a:r>
          <a:endParaRPr lang="en-IN" sz="1600" dirty="0"/>
        </a:p>
      </dgm:t>
    </dgm:pt>
    <dgm:pt modelId="{FB35927D-C771-44AC-86A4-391D1BDDB587}" type="parTrans" cxnId="{61FC6FCD-A6FA-4357-9875-988BEE723E3B}">
      <dgm:prSet/>
      <dgm:spPr/>
      <dgm:t>
        <a:bodyPr/>
        <a:lstStyle/>
        <a:p>
          <a:endParaRPr lang="en-IN" sz="2000"/>
        </a:p>
      </dgm:t>
    </dgm:pt>
    <dgm:pt modelId="{B7680A06-A3C4-4DBE-9857-63F5C46DEF1F}" type="sibTrans" cxnId="{61FC6FCD-A6FA-4357-9875-988BEE723E3B}">
      <dgm:prSet/>
      <dgm:spPr/>
      <dgm:t>
        <a:bodyPr/>
        <a:lstStyle/>
        <a:p>
          <a:endParaRPr lang="en-IN" sz="2000"/>
        </a:p>
      </dgm:t>
    </dgm:pt>
    <dgm:pt modelId="{CC3D05CA-A739-4451-BCB3-6D8E571ACD1C}">
      <dgm:prSet custT="1"/>
      <dgm:spPr/>
      <dgm:t>
        <a:bodyPr/>
        <a:lstStyle/>
        <a:p>
          <a:r>
            <a:rPr lang="en-US" sz="1600" b="1" dirty="0"/>
            <a:t>Feedforward</a:t>
          </a:r>
          <a:r>
            <a:rPr lang="en-US" sz="1600" dirty="0"/>
            <a:t>: Applies a specific function to each word individually</a:t>
          </a:r>
          <a:endParaRPr lang="en-IN" sz="1600" dirty="0"/>
        </a:p>
      </dgm:t>
    </dgm:pt>
    <dgm:pt modelId="{499F3A3F-9ACC-4CF3-9202-FCFB5D2908EB}" type="parTrans" cxnId="{5D95C937-A85B-4C4C-8097-56A76AE397B1}">
      <dgm:prSet/>
      <dgm:spPr/>
      <dgm:t>
        <a:bodyPr/>
        <a:lstStyle/>
        <a:p>
          <a:endParaRPr lang="en-IN" sz="2000"/>
        </a:p>
      </dgm:t>
    </dgm:pt>
    <dgm:pt modelId="{BAE20F9A-CB35-4FBE-A524-338C7454B6DD}" type="sibTrans" cxnId="{5D95C937-A85B-4C4C-8097-56A76AE397B1}">
      <dgm:prSet/>
      <dgm:spPr/>
      <dgm:t>
        <a:bodyPr/>
        <a:lstStyle/>
        <a:p>
          <a:endParaRPr lang="en-IN" sz="2000"/>
        </a:p>
      </dgm:t>
    </dgm:pt>
    <dgm:pt modelId="{F9D5FEEF-E82E-43E4-A9B8-6E22E88A86B3}" type="pres">
      <dgm:prSet presAssocID="{3F8933BC-6F0D-4FED-9CCF-6F10B31FBDAC}" presName="vert0" presStyleCnt="0">
        <dgm:presLayoutVars>
          <dgm:dir/>
          <dgm:animOne val="branch"/>
          <dgm:animLvl val="lvl"/>
        </dgm:presLayoutVars>
      </dgm:prSet>
      <dgm:spPr/>
    </dgm:pt>
    <dgm:pt modelId="{0EB0D06F-D16F-46E8-A60B-1ECD897B3D57}" type="pres">
      <dgm:prSet presAssocID="{F71516D8-E82F-4A12-874E-7FC617B0B79F}" presName="thickLine" presStyleLbl="alignNode1" presStyleIdx="0" presStyleCnt="6"/>
      <dgm:spPr/>
    </dgm:pt>
    <dgm:pt modelId="{78AB52FB-D53F-4CAF-8D95-4CB9BD98D283}" type="pres">
      <dgm:prSet presAssocID="{F71516D8-E82F-4A12-874E-7FC617B0B79F}" presName="horz1" presStyleCnt="0"/>
      <dgm:spPr/>
    </dgm:pt>
    <dgm:pt modelId="{FF113F01-53C2-4341-91CE-2D3D2E558EDC}" type="pres">
      <dgm:prSet presAssocID="{F71516D8-E82F-4A12-874E-7FC617B0B79F}" presName="tx1" presStyleLbl="revTx" presStyleIdx="0" presStyleCnt="6" custScaleY="80368"/>
      <dgm:spPr/>
    </dgm:pt>
    <dgm:pt modelId="{3DF2B605-F09C-4FB0-A82A-753BC33EDDFA}" type="pres">
      <dgm:prSet presAssocID="{F71516D8-E82F-4A12-874E-7FC617B0B79F}" presName="vert1" presStyleCnt="0"/>
      <dgm:spPr/>
    </dgm:pt>
    <dgm:pt modelId="{0E8693C8-1B24-4639-BE18-9CDAE4A5FFC7}" type="pres">
      <dgm:prSet presAssocID="{9A41F7C8-8CA4-49DF-B089-6EFAE3BF492A}" presName="thickLine" presStyleLbl="alignNode1" presStyleIdx="1" presStyleCnt="6"/>
      <dgm:spPr/>
    </dgm:pt>
    <dgm:pt modelId="{4918DEE7-08AA-4F91-BAB2-5B30BDD385B8}" type="pres">
      <dgm:prSet presAssocID="{9A41F7C8-8CA4-49DF-B089-6EFAE3BF492A}" presName="horz1" presStyleCnt="0"/>
      <dgm:spPr/>
    </dgm:pt>
    <dgm:pt modelId="{8DE6F555-6F8E-4123-876C-010DB1F851ED}" type="pres">
      <dgm:prSet presAssocID="{9A41F7C8-8CA4-49DF-B089-6EFAE3BF492A}" presName="tx1" presStyleLbl="revTx" presStyleIdx="1" presStyleCnt="6" custScaleY="104796"/>
      <dgm:spPr/>
    </dgm:pt>
    <dgm:pt modelId="{E16107C7-8688-499D-8B59-F28B67729BE1}" type="pres">
      <dgm:prSet presAssocID="{9A41F7C8-8CA4-49DF-B089-6EFAE3BF492A}" presName="vert1" presStyleCnt="0"/>
      <dgm:spPr/>
    </dgm:pt>
    <dgm:pt modelId="{343FA509-7C45-4BAF-B4BA-F7B1724020F3}" type="pres">
      <dgm:prSet presAssocID="{A11E5219-56C5-4987-BFBD-839BCBB02780}" presName="thickLine" presStyleLbl="alignNode1" presStyleIdx="2" presStyleCnt="6"/>
      <dgm:spPr/>
    </dgm:pt>
    <dgm:pt modelId="{5D5F4209-09AA-479A-A6D8-D82DE40D2946}" type="pres">
      <dgm:prSet presAssocID="{A11E5219-56C5-4987-BFBD-839BCBB02780}" presName="horz1" presStyleCnt="0"/>
      <dgm:spPr/>
    </dgm:pt>
    <dgm:pt modelId="{CFD51CCD-0349-40CD-8692-EDC78A2FED10}" type="pres">
      <dgm:prSet presAssocID="{A11E5219-56C5-4987-BFBD-839BCBB02780}" presName="tx1" presStyleLbl="revTx" presStyleIdx="2" presStyleCnt="6"/>
      <dgm:spPr/>
    </dgm:pt>
    <dgm:pt modelId="{E21BEEB0-E39C-4690-82DA-81DC4794339A}" type="pres">
      <dgm:prSet presAssocID="{A11E5219-56C5-4987-BFBD-839BCBB02780}" presName="vert1" presStyleCnt="0"/>
      <dgm:spPr/>
    </dgm:pt>
    <dgm:pt modelId="{A03BA711-61D6-42E1-8F05-BC84F33F6939}" type="pres">
      <dgm:prSet presAssocID="{0830BA8A-3356-4527-ABA2-F3CAFD3D8CB4}" presName="thickLine" presStyleLbl="alignNode1" presStyleIdx="3" presStyleCnt="6"/>
      <dgm:spPr/>
    </dgm:pt>
    <dgm:pt modelId="{354EE1EA-0DAF-46EC-BA53-C9F29E4D45F6}" type="pres">
      <dgm:prSet presAssocID="{0830BA8A-3356-4527-ABA2-F3CAFD3D8CB4}" presName="horz1" presStyleCnt="0"/>
      <dgm:spPr/>
    </dgm:pt>
    <dgm:pt modelId="{A5824162-9D84-49F1-BA77-C8698F9AE9CB}" type="pres">
      <dgm:prSet presAssocID="{0830BA8A-3356-4527-ABA2-F3CAFD3D8CB4}" presName="tx1" presStyleLbl="revTx" presStyleIdx="3" presStyleCnt="6" custScaleY="163535"/>
      <dgm:spPr/>
    </dgm:pt>
    <dgm:pt modelId="{E52438F1-F972-4971-A6C7-C4A1449E37C9}" type="pres">
      <dgm:prSet presAssocID="{0830BA8A-3356-4527-ABA2-F3CAFD3D8CB4}" presName="vert1" presStyleCnt="0"/>
      <dgm:spPr/>
    </dgm:pt>
    <dgm:pt modelId="{1CD6D98C-5240-4F7C-ABA4-192B98D38A80}" type="pres">
      <dgm:prSet presAssocID="{8905CB28-4C99-40BD-82DE-21AA1AF2EC5D}" presName="thickLine" presStyleLbl="alignNode1" presStyleIdx="4" presStyleCnt="6"/>
      <dgm:spPr/>
    </dgm:pt>
    <dgm:pt modelId="{D4C94141-97E0-419F-9CD1-9B2306D749EA}" type="pres">
      <dgm:prSet presAssocID="{8905CB28-4C99-40BD-82DE-21AA1AF2EC5D}" presName="horz1" presStyleCnt="0"/>
      <dgm:spPr/>
    </dgm:pt>
    <dgm:pt modelId="{D6F1F39A-0E75-45DA-8625-0EFF7EF3BEDB}" type="pres">
      <dgm:prSet presAssocID="{8905CB28-4C99-40BD-82DE-21AA1AF2EC5D}" presName="tx1" presStyleLbl="revTx" presStyleIdx="4" presStyleCnt="6" custScaleY="60838"/>
      <dgm:spPr/>
    </dgm:pt>
    <dgm:pt modelId="{56735486-7BC1-40D4-9B4F-795D217F751C}" type="pres">
      <dgm:prSet presAssocID="{8905CB28-4C99-40BD-82DE-21AA1AF2EC5D}" presName="vert1" presStyleCnt="0"/>
      <dgm:spPr/>
    </dgm:pt>
    <dgm:pt modelId="{65927640-AEAA-460E-BE38-EAE1037347E0}" type="pres">
      <dgm:prSet presAssocID="{CC3D05CA-A739-4451-BCB3-6D8E571ACD1C}" presName="thickLine" presStyleLbl="alignNode1" presStyleIdx="5" presStyleCnt="6"/>
      <dgm:spPr/>
    </dgm:pt>
    <dgm:pt modelId="{3E70A60B-E47E-4AAD-B3EA-D700E53A9CCD}" type="pres">
      <dgm:prSet presAssocID="{CC3D05CA-A739-4451-BCB3-6D8E571ACD1C}" presName="horz1" presStyleCnt="0"/>
      <dgm:spPr/>
    </dgm:pt>
    <dgm:pt modelId="{8968AADA-D62E-4225-8239-9D39C337814C}" type="pres">
      <dgm:prSet presAssocID="{CC3D05CA-A739-4451-BCB3-6D8E571ACD1C}" presName="tx1" presStyleLbl="revTx" presStyleIdx="5" presStyleCnt="6"/>
      <dgm:spPr/>
    </dgm:pt>
    <dgm:pt modelId="{B1FB3036-9B74-46E8-824A-B2ACB6AA5DDC}" type="pres">
      <dgm:prSet presAssocID="{CC3D05CA-A739-4451-BCB3-6D8E571ACD1C}" presName="vert1" presStyleCnt="0"/>
      <dgm:spPr/>
    </dgm:pt>
  </dgm:ptLst>
  <dgm:cxnLst>
    <dgm:cxn modelId="{06D4AA09-74E3-4A82-A846-A375AEA54DFA}" type="presOf" srcId="{CC3D05CA-A739-4451-BCB3-6D8E571ACD1C}" destId="{8968AADA-D62E-4225-8239-9D39C337814C}" srcOrd="0" destOrd="0" presId="urn:microsoft.com/office/officeart/2008/layout/LinedList"/>
    <dgm:cxn modelId="{499ED929-E559-482C-8F2F-EFEE81C520DF}" type="presOf" srcId="{3F8933BC-6F0D-4FED-9CCF-6F10B31FBDAC}" destId="{F9D5FEEF-E82E-43E4-A9B8-6E22E88A86B3}" srcOrd="0" destOrd="0" presId="urn:microsoft.com/office/officeart/2008/layout/LinedList"/>
    <dgm:cxn modelId="{5D95C937-A85B-4C4C-8097-56A76AE397B1}" srcId="{3F8933BC-6F0D-4FED-9CCF-6F10B31FBDAC}" destId="{CC3D05CA-A739-4451-BCB3-6D8E571ACD1C}" srcOrd="5" destOrd="0" parTransId="{499F3A3F-9ACC-4CF3-9202-FCFB5D2908EB}" sibTransId="{BAE20F9A-CB35-4FBE-A524-338C7454B6DD}"/>
    <dgm:cxn modelId="{68E04354-C794-497A-979A-F1481A2E97C4}" type="presOf" srcId="{A11E5219-56C5-4987-BFBD-839BCBB02780}" destId="{CFD51CCD-0349-40CD-8692-EDC78A2FED10}" srcOrd="0" destOrd="0" presId="urn:microsoft.com/office/officeart/2008/layout/LinedList"/>
    <dgm:cxn modelId="{B491E954-5265-47DE-B926-BA1E89BB8859}" type="presOf" srcId="{0830BA8A-3356-4527-ABA2-F3CAFD3D8CB4}" destId="{A5824162-9D84-49F1-BA77-C8698F9AE9CB}" srcOrd="0" destOrd="0" presId="urn:microsoft.com/office/officeart/2008/layout/LinedList"/>
    <dgm:cxn modelId="{BF03C681-69AB-4030-9DFA-E4B07423E3E8}" srcId="{3F8933BC-6F0D-4FED-9CCF-6F10B31FBDAC}" destId="{0830BA8A-3356-4527-ABA2-F3CAFD3D8CB4}" srcOrd="3" destOrd="0" parTransId="{3AAFDADF-6E12-4A9A-BF0F-591338AF1036}" sibTransId="{AB3BD205-82F8-4136-8B9E-509666912907}"/>
    <dgm:cxn modelId="{BBC3EE8A-9A33-407B-B8F6-6869F23EF9AF}" type="presOf" srcId="{9A41F7C8-8CA4-49DF-B089-6EFAE3BF492A}" destId="{8DE6F555-6F8E-4123-876C-010DB1F851ED}" srcOrd="0" destOrd="0" presId="urn:microsoft.com/office/officeart/2008/layout/LinedList"/>
    <dgm:cxn modelId="{2D14BE8B-459B-4607-AA2E-F103A3C3340F}" type="presOf" srcId="{8905CB28-4C99-40BD-82DE-21AA1AF2EC5D}" destId="{D6F1F39A-0E75-45DA-8625-0EFF7EF3BEDB}" srcOrd="0" destOrd="0" presId="urn:microsoft.com/office/officeart/2008/layout/LinedList"/>
    <dgm:cxn modelId="{043DA191-D180-470D-8BD6-720E8B77A196}" srcId="{3F8933BC-6F0D-4FED-9CCF-6F10B31FBDAC}" destId="{A11E5219-56C5-4987-BFBD-839BCBB02780}" srcOrd="2" destOrd="0" parTransId="{E3141880-4801-40A2-835A-5834B944DF37}" sibTransId="{3469F995-279C-4AB2-B260-836D6427F23F}"/>
    <dgm:cxn modelId="{45C6B2CC-3269-4B98-8C2F-7550F23D868C}" srcId="{3F8933BC-6F0D-4FED-9CCF-6F10B31FBDAC}" destId="{9A41F7C8-8CA4-49DF-B089-6EFAE3BF492A}" srcOrd="1" destOrd="0" parTransId="{255342E4-465A-4F1C-8815-DDFA88E97917}" sibTransId="{9CB9EAB7-8B2E-4763-8C8E-6D4B14AFD52F}"/>
    <dgm:cxn modelId="{61FC6FCD-A6FA-4357-9875-988BEE723E3B}" srcId="{3F8933BC-6F0D-4FED-9CCF-6F10B31FBDAC}" destId="{8905CB28-4C99-40BD-82DE-21AA1AF2EC5D}" srcOrd="4" destOrd="0" parTransId="{FB35927D-C771-44AC-86A4-391D1BDDB587}" sibTransId="{B7680A06-A3C4-4DBE-9857-63F5C46DEF1F}"/>
    <dgm:cxn modelId="{6787A6DA-F92C-4DA1-AACF-AF92C54D0046}" type="presOf" srcId="{F71516D8-E82F-4A12-874E-7FC617B0B79F}" destId="{FF113F01-53C2-4341-91CE-2D3D2E558EDC}" srcOrd="0" destOrd="0" presId="urn:microsoft.com/office/officeart/2008/layout/LinedList"/>
    <dgm:cxn modelId="{2EAFD4DA-C74B-4D38-8E86-5F853FE1FC4A}" srcId="{3F8933BC-6F0D-4FED-9CCF-6F10B31FBDAC}" destId="{F71516D8-E82F-4A12-874E-7FC617B0B79F}" srcOrd="0" destOrd="0" parTransId="{767197E1-B38B-44F5-97CF-D17A7C33E51B}" sibTransId="{DFF2FC2F-A7F6-4784-A39E-6C8812C708BA}"/>
    <dgm:cxn modelId="{56583F9E-812C-48BD-9005-29F07F29B2EB}" type="presParOf" srcId="{F9D5FEEF-E82E-43E4-A9B8-6E22E88A86B3}" destId="{0EB0D06F-D16F-46E8-A60B-1ECD897B3D57}" srcOrd="0" destOrd="0" presId="urn:microsoft.com/office/officeart/2008/layout/LinedList"/>
    <dgm:cxn modelId="{69B308FD-2E0F-40D1-8927-D13F8526314D}" type="presParOf" srcId="{F9D5FEEF-E82E-43E4-A9B8-6E22E88A86B3}" destId="{78AB52FB-D53F-4CAF-8D95-4CB9BD98D283}" srcOrd="1" destOrd="0" presId="urn:microsoft.com/office/officeart/2008/layout/LinedList"/>
    <dgm:cxn modelId="{69CB03B2-0560-4F19-8539-F27D46EA3E43}" type="presParOf" srcId="{78AB52FB-D53F-4CAF-8D95-4CB9BD98D283}" destId="{FF113F01-53C2-4341-91CE-2D3D2E558EDC}" srcOrd="0" destOrd="0" presId="urn:microsoft.com/office/officeart/2008/layout/LinedList"/>
    <dgm:cxn modelId="{9926D06E-8904-4AD8-8FFE-1FAFBC74D79C}" type="presParOf" srcId="{78AB52FB-D53F-4CAF-8D95-4CB9BD98D283}" destId="{3DF2B605-F09C-4FB0-A82A-753BC33EDDFA}" srcOrd="1" destOrd="0" presId="urn:microsoft.com/office/officeart/2008/layout/LinedList"/>
    <dgm:cxn modelId="{FA561A86-94B4-4585-95D8-A43C28039568}" type="presParOf" srcId="{F9D5FEEF-E82E-43E4-A9B8-6E22E88A86B3}" destId="{0E8693C8-1B24-4639-BE18-9CDAE4A5FFC7}" srcOrd="2" destOrd="0" presId="urn:microsoft.com/office/officeart/2008/layout/LinedList"/>
    <dgm:cxn modelId="{4322F01C-64B2-4F0F-AB74-76B0544CDA25}" type="presParOf" srcId="{F9D5FEEF-E82E-43E4-A9B8-6E22E88A86B3}" destId="{4918DEE7-08AA-4F91-BAB2-5B30BDD385B8}" srcOrd="3" destOrd="0" presId="urn:microsoft.com/office/officeart/2008/layout/LinedList"/>
    <dgm:cxn modelId="{3F2B54E9-D743-4390-84C6-604A2FB93B4B}" type="presParOf" srcId="{4918DEE7-08AA-4F91-BAB2-5B30BDD385B8}" destId="{8DE6F555-6F8E-4123-876C-010DB1F851ED}" srcOrd="0" destOrd="0" presId="urn:microsoft.com/office/officeart/2008/layout/LinedList"/>
    <dgm:cxn modelId="{DE34314F-3375-44E1-8D9E-0C25EBCA4D92}" type="presParOf" srcId="{4918DEE7-08AA-4F91-BAB2-5B30BDD385B8}" destId="{E16107C7-8688-499D-8B59-F28B67729BE1}" srcOrd="1" destOrd="0" presId="urn:microsoft.com/office/officeart/2008/layout/LinedList"/>
    <dgm:cxn modelId="{83ADE6B7-EA04-4958-9855-F69FFC56CD9C}" type="presParOf" srcId="{F9D5FEEF-E82E-43E4-A9B8-6E22E88A86B3}" destId="{343FA509-7C45-4BAF-B4BA-F7B1724020F3}" srcOrd="4" destOrd="0" presId="urn:microsoft.com/office/officeart/2008/layout/LinedList"/>
    <dgm:cxn modelId="{4A5F575E-F3AD-482D-8EEF-377BEDF8B3C0}" type="presParOf" srcId="{F9D5FEEF-E82E-43E4-A9B8-6E22E88A86B3}" destId="{5D5F4209-09AA-479A-A6D8-D82DE40D2946}" srcOrd="5" destOrd="0" presId="urn:microsoft.com/office/officeart/2008/layout/LinedList"/>
    <dgm:cxn modelId="{76814FD9-1D43-4093-AF11-F9B1D4F07B63}" type="presParOf" srcId="{5D5F4209-09AA-479A-A6D8-D82DE40D2946}" destId="{CFD51CCD-0349-40CD-8692-EDC78A2FED10}" srcOrd="0" destOrd="0" presId="urn:microsoft.com/office/officeart/2008/layout/LinedList"/>
    <dgm:cxn modelId="{18EB80CD-0AD7-4E3B-9FB5-F3AF483F3BD8}" type="presParOf" srcId="{5D5F4209-09AA-479A-A6D8-D82DE40D2946}" destId="{E21BEEB0-E39C-4690-82DA-81DC4794339A}" srcOrd="1" destOrd="0" presId="urn:microsoft.com/office/officeart/2008/layout/LinedList"/>
    <dgm:cxn modelId="{954B9DE4-502D-4211-9FCF-083EDDB6CFFC}" type="presParOf" srcId="{F9D5FEEF-E82E-43E4-A9B8-6E22E88A86B3}" destId="{A03BA711-61D6-42E1-8F05-BC84F33F6939}" srcOrd="6" destOrd="0" presId="urn:microsoft.com/office/officeart/2008/layout/LinedList"/>
    <dgm:cxn modelId="{D9B422D5-F743-4884-9C43-57914414A5F6}" type="presParOf" srcId="{F9D5FEEF-E82E-43E4-A9B8-6E22E88A86B3}" destId="{354EE1EA-0DAF-46EC-BA53-C9F29E4D45F6}" srcOrd="7" destOrd="0" presId="urn:microsoft.com/office/officeart/2008/layout/LinedList"/>
    <dgm:cxn modelId="{E8A9D340-FFF5-48D1-8147-BEB7892B93CF}" type="presParOf" srcId="{354EE1EA-0DAF-46EC-BA53-C9F29E4D45F6}" destId="{A5824162-9D84-49F1-BA77-C8698F9AE9CB}" srcOrd="0" destOrd="0" presId="urn:microsoft.com/office/officeart/2008/layout/LinedList"/>
    <dgm:cxn modelId="{C26A188A-9BFA-4382-A0E1-CB8363052F30}" type="presParOf" srcId="{354EE1EA-0DAF-46EC-BA53-C9F29E4D45F6}" destId="{E52438F1-F972-4971-A6C7-C4A1449E37C9}" srcOrd="1" destOrd="0" presId="urn:microsoft.com/office/officeart/2008/layout/LinedList"/>
    <dgm:cxn modelId="{8DDFDD6E-C79F-4ECD-97FB-49C5C41867E9}" type="presParOf" srcId="{F9D5FEEF-E82E-43E4-A9B8-6E22E88A86B3}" destId="{1CD6D98C-5240-4F7C-ABA4-192B98D38A80}" srcOrd="8" destOrd="0" presId="urn:microsoft.com/office/officeart/2008/layout/LinedList"/>
    <dgm:cxn modelId="{C3EC3CC6-6DE3-46F0-824A-1918C1758A07}" type="presParOf" srcId="{F9D5FEEF-E82E-43E4-A9B8-6E22E88A86B3}" destId="{D4C94141-97E0-419F-9CD1-9B2306D749EA}" srcOrd="9" destOrd="0" presId="urn:microsoft.com/office/officeart/2008/layout/LinedList"/>
    <dgm:cxn modelId="{A17221BD-F6F9-4828-B944-868FD4D51416}" type="presParOf" srcId="{D4C94141-97E0-419F-9CD1-9B2306D749EA}" destId="{D6F1F39A-0E75-45DA-8625-0EFF7EF3BEDB}" srcOrd="0" destOrd="0" presId="urn:microsoft.com/office/officeart/2008/layout/LinedList"/>
    <dgm:cxn modelId="{6000ED1A-57AE-40D3-8FAA-B61755F3936E}" type="presParOf" srcId="{D4C94141-97E0-419F-9CD1-9B2306D749EA}" destId="{56735486-7BC1-40D4-9B4F-795D217F751C}" srcOrd="1" destOrd="0" presId="urn:microsoft.com/office/officeart/2008/layout/LinedList"/>
    <dgm:cxn modelId="{FD0B76CE-9419-4DD2-9994-91E874F332DF}" type="presParOf" srcId="{F9D5FEEF-E82E-43E4-A9B8-6E22E88A86B3}" destId="{65927640-AEAA-460E-BE38-EAE1037347E0}" srcOrd="10" destOrd="0" presId="urn:microsoft.com/office/officeart/2008/layout/LinedList"/>
    <dgm:cxn modelId="{8462D5D0-DBCB-4D2D-BB8A-6F0616E3CE7B}" type="presParOf" srcId="{F9D5FEEF-E82E-43E4-A9B8-6E22E88A86B3}" destId="{3E70A60B-E47E-4AAD-B3EA-D700E53A9CCD}" srcOrd="11" destOrd="0" presId="urn:microsoft.com/office/officeart/2008/layout/LinedList"/>
    <dgm:cxn modelId="{6B92B113-B279-4394-84FF-635ED77EE213}" type="presParOf" srcId="{3E70A60B-E47E-4AAD-B3EA-D700E53A9CCD}" destId="{8968AADA-D62E-4225-8239-9D39C337814C}" srcOrd="0" destOrd="0" presId="urn:microsoft.com/office/officeart/2008/layout/LinedList"/>
    <dgm:cxn modelId="{DEA8C999-68AD-4ED6-AD76-3D4957942BAB}" type="presParOf" srcId="{3E70A60B-E47E-4AAD-B3EA-D700E53A9CCD}" destId="{B1FB3036-9B74-46E8-824A-B2ACB6AA5DDC}" srcOrd="1" destOrd="0" presId="urn:microsoft.com/office/officeart/2008/layout/LinedList"/>
  </dgm:cxnLst>
  <dgm:bg/>
  <dgm:whole>
    <a:ln>
      <a:solidFill>
        <a:srgbClr val="BB3618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E9C40B-67BF-4F76-824A-D63EE1805E81}">
      <dsp:nvSpPr>
        <dsp:cNvPr id="0" name=""/>
        <dsp:cNvSpPr/>
      </dsp:nvSpPr>
      <dsp:spPr>
        <a:xfrm>
          <a:off x="0" y="0"/>
          <a:ext cx="67402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AB081-01FD-40AD-A3EB-F2FB818EA287}">
      <dsp:nvSpPr>
        <dsp:cNvPr id="0" name=""/>
        <dsp:cNvSpPr/>
      </dsp:nvSpPr>
      <dsp:spPr>
        <a:xfrm>
          <a:off x="0" y="0"/>
          <a:ext cx="6740205" cy="658645"/>
        </a:xfrm>
        <a:prstGeom prst="rect">
          <a:avLst/>
        </a:pr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2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What is Human Intelligence ?</a:t>
          </a:r>
          <a:endParaRPr lang="en-IN" sz="2800" kern="1200" dirty="0">
            <a:solidFill>
              <a:schemeClr val="bg1"/>
            </a:solidFill>
          </a:endParaRPr>
        </a:p>
      </dsp:txBody>
      <dsp:txXfrm>
        <a:off x="0" y="0"/>
        <a:ext cx="6740205" cy="658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D02BCA-A2E6-4044-A503-86C359CFC6FD}">
      <dsp:nvSpPr>
        <dsp:cNvPr id="0" name=""/>
        <dsp:cNvSpPr/>
      </dsp:nvSpPr>
      <dsp:spPr>
        <a:xfrm>
          <a:off x="0" y="1181"/>
          <a:ext cx="8726117" cy="0"/>
        </a:xfrm>
        <a:prstGeom prst="line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7E83ACFE-7ACA-48E4-A8FF-7189A6F8ADE0}">
      <dsp:nvSpPr>
        <dsp:cNvPr id="0" name=""/>
        <dsp:cNvSpPr/>
      </dsp:nvSpPr>
      <dsp:spPr>
        <a:xfrm>
          <a:off x="0" y="1181"/>
          <a:ext cx="8726117" cy="66029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► Learn new skills through observation </a:t>
          </a:r>
          <a:endParaRPr lang="en-IN" sz="2800" kern="1200" dirty="0"/>
        </a:p>
      </dsp:txBody>
      <dsp:txXfrm>
        <a:off x="0" y="1181"/>
        <a:ext cx="8726117" cy="660290"/>
      </dsp:txXfrm>
    </dsp:sp>
    <dsp:sp modelId="{0F464AC8-4A84-43FB-8C42-AE52D4E7A0D0}">
      <dsp:nvSpPr>
        <dsp:cNvPr id="0" name=""/>
        <dsp:cNvSpPr/>
      </dsp:nvSpPr>
      <dsp:spPr>
        <a:xfrm>
          <a:off x="0" y="661472"/>
          <a:ext cx="8726117" cy="0"/>
        </a:xfrm>
        <a:prstGeom prst="line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BACA9AE5-821E-4ED7-8F78-B0C1773A9490}">
      <dsp:nvSpPr>
        <dsp:cNvPr id="0" name=""/>
        <dsp:cNvSpPr/>
      </dsp:nvSpPr>
      <dsp:spPr>
        <a:xfrm>
          <a:off x="0" y="661472"/>
          <a:ext cx="8726117" cy="66029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► Thinks abstractly and Plans short and long term</a:t>
          </a:r>
          <a:endParaRPr lang="en-IN" sz="2800" kern="1200" dirty="0"/>
        </a:p>
      </dsp:txBody>
      <dsp:txXfrm>
        <a:off x="0" y="661472"/>
        <a:ext cx="8726117" cy="660290"/>
      </dsp:txXfrm>
    </dsp:sp>
    <dsp:sp modelId="{4FA246F3-0BDD-49E4-90AE-F57C877B9AE5}">
      <dsp:nvSpPr>
        <dsp:cNvPr id="0" name=""/>
        <dsp:cNvSpPr/>
      </dsp:nvSpPr>
      <dsp:spPr>
        <a:xfrm>
          <a:off x="0" y="1321762"/>
          <a:ext cx="8726117" cy="0"/>
        </a:xfrm>
        <a:prstGeom prst="line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F6DD433-D016-4181-97FE-1EC0A694505C}">
      <dsp:nvSpPr>
        <dsp:cNvPr id="0" name=""/>
        <dsp:cNvSpPr/>
      </dsp:nvSpPr>
      <dsp:spPr>
        <a:xfrm>
          <a:off x="0" y="1402074"/>
          <a:ext cx="8717595" cy="76270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►  Communicates using a language and gesture</a:t>
          </a:r>
          <a:endParaRPr lang="en-IN" sz="2800" kern="1200" dirty="0"/>
        </a:p>
      </dsp:txBody>
      <dsp:txXfrm>
        <a:off x="0" y="1402074"/>
        <a:ext cx="8717595" cy="762708"/>
      </dsp:txXfrm>
    </dsp:sp>
    <dsp:sp modelId="{A6B542AE-455A-4495-B9F6-CBDCCA98F91B}">
      <dsp:nvSpPr>
        <dsp:cNvPr id="0" name=""/>
        <dsp:cNvSpPr/>
      </dsp:nvSpPr>
      <dsp:spPr>
        <a:xfrm>
          <a:off x="0" y="2084471"/>
          <a:ext cx="87261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46D7B-3190-433A-A0B1-29250FE7BD29}">
      <dsp:nvSpPr>
        <dsp:cNvPr id="0" name=""/>
        <dsp:cNvSpPr/>
      </dsp:nvSpPr>
      <dsp:spPr>
        <a:xfrm>
          <a:off x="0" y="2084471"/>
          <a:ext cx="8726117" cy="66029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► Creates art, music and inventions </a:t>
          </a:r>
          <a:endParaRPr lang="en-IN" sz="2800" kern="1200" dirty="0"/>
        </a:p>
      </dsp:txBody>
      <dsp:txXfrm>
        <a:off x="0" y="2084471"/>
        <a:ext cx="8726117" cy="660290"/>
      </dsp:txXfrm>
    </dsp:sp>
    <dsp:sp modelId="{3B792D1B-CEF1-4C5B-B511-42028C9C86F8}">
      <dsp:nvSpPr>
        <dsp:cNvPr id="0" name=""/>
        <dsp:cNvSpPr/>
      </dsp:nvSpPr>
      <dsp:spPr>
        <a:xfrm>
          <a:off x="0" y="2744761"/>
          <a:ext cx="8726117" cy="0"/>
        </a:xfrm>
        <a:prstGeom prst="line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D0E22187-B634-4B50-81C6-7B88C71E9881}">
      <dsp:nvSpPr>
        <dsp:cNvPr id="0" name=""/>
        <dsp:cNvSpPr/>
      </dsp:nvSpPr>
      <dsp:spPr>
        <a:xfrm>
          <a:off x="0" y="2744761"/>
          <a:ext cx="8726117" cy="66029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► Handles complex situations in real time </a:t>
          </a:r>
          <a:endParaRPr lang="en-IN" sz="2800" kern="1200" dirty="0"/>
        </a:p>
      </dsp:txBody>
      <dsp:txXfrm>
        <a:off x="0" y="2744761"/>
        <a:ext cx="8726117" cy="6602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0D06F-D16F-46E8-A60B-1ECD897B3D57}">
      <dsp:nvSpPr>
        <dsp:cNvPr id="0" name=""/>
        <dsp:cNvSpPr/>
      </dsp:nvSpPr>
      <dsp:spPr>
        <a:xfrm>
          <a:off x="0" y="2553"/>
          <a:ext cx="58014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13F01-53C2-4341-91CE-2D3D2E558EDC}">
      <dsp:nvSpPr>
        <dsp:cNvPr id="0" name=""/>
        <dsp:cNvSpPr/>
      </dsp:nvSpPr>
      <dsp:spPr>
        <a:xfrm>
          <a:off x="0" y="2553"/>
          <a:ext cx="5801438" cy="458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</a:t>
          </a:r>
          <a:r>
            <a:rPr lang="en-US" sz="1600" b="1" kern="1200" dirty="0"/>
            <a:t>Sentence</a:t>
          </a:r>
          <a:r>
            <a:rPr lang="en-US" sz="1600" kern="1200" dirty="0"/>
            <a:t> is broken down into smaller pieces called tokens.</a:t>
          </a:r>
          <a:endParaRPr lang="en-IN" sz="1600" kern="1200" dirty="0"/>
        </a:p>
      </dsp:txBody>
      <dsp:txXfrm>
        <a:off x="0" y="2553"/>
        <a:ext cx="5801438" cy="458410"/>
      </dsp:txXfrm>
    </dsp:sp>
    <dsp:sp modelId="{0E8693C8-1B24-4639-BE18-9CDAE4A5FFC7}">
      <dsp:nvSpPr>
        <dsp:cNvPr id="0" name=""/>
        <dsp:cNvSpPr/>
      </dsp:nvSpPr>
      <dsp:spPr>
        <a:xfrm>
          <a:off x="0" y="460963"/>
          <a:ext cx="58014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E6F555-6F8E-4123-876C-010DB1F851ED}">
      <dsp:nvSpPr>
        <dsp:cNvPr id="0" name=""/>
        <dsp:cNvSpPr/>
      </dsp:nvSpPr>
      <dsp:spPr>
        <a:xfrm>
          <a:off x="0" y="460963"/>
          <a:ext cx="5795772" cy="597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Each </a:t>
          </a:r>
          <a:r>
            <a:rPr lang="en-US" sz="1600" b="1" kern="1200" dirty="0"/>
            <a:t>token</a:t>
          </a:r>
          <a:r>
            <a:rPr lang="en-US" sz="1600" kern="1200" dirty="0"/>
            <a:t> is then converted into a numerical form (a vector) that the model can understand.</a:t>
          </a:r>
          <a:endParaRPr lang="en-IN" sz="1600" kern="1200" dirty="0"/>
        </a:p>
      </dsp:txBody>
      <dsp:txXfrm>
        <a:off x="0" y="460963"/>
        <a:ext cx="5795772" cy="597745"/>
      </dsp:txXfrm>
    </dsp:sp>
    <dsp:sp modelId="{343FA509-7C45-4BAF-B4BA-F7B1724020F3}">
      <dsp:nvSpPr>
        <dsp:cNvPr id="0" name=""/>
        <dsp:cNvSpPr/>
      </dsp:nvSpPr>
      <dsp:spPr>
        <a:xfrm>
          <a:off x="0" y="1058709"/>
          <a:ext cx="58014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51CCD-0349-40CD-8692-EDC78A2FED10}">
      <dsp:nvSpPr>
        <dsp:cNvPr id="0" name=""/>
        <dsp:cNvSpPr/>
      </dsp:nvSpPr>
      <dsp:spPr>
        <a:xfrm>
          <a:off x="0" y="1058709"/>
          <a:ext cx="5801438" cy="57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</a:t>
          </a:r>
          <a:r>
            <a:rPr lang="en-US" sz="1600" b="1" kern="1200" dirty="0"/>
            <a:t>Position Encoding </a:t>
          </a:r>
          <a:r>
            <a:rPr lang="en-US" sz="1600" kern="1200" dirty="0"/>
            <a:t>layer represents the position of the word.</a:t>
          </a:r>
          <a:endParaRPr lang="en-IN" sz="1600" kern="1200" dirty="0"/>
        </a:p>
      </dsp:txBody>
      <dsp:txXfrm>
        <a:off x="0" y="1058709"/>
        <a:ext cx="5801438" cy="570389"/>
      </dsp:txXfrm>
    </dsp:sp>
    <dsp:sp modelId="{A03BA711-61D6-42E1-8F05-BC84F33F6939}">
      <dsp:nvSpPr>
        <dsp:cNvPr id="0" name=""/>
        <dsp:cNvSpPr/>
      </dsp:nvSpPr>
      <dsp:spPr>
        <a:xfrm>
          <a:off x="0" y="1629098"/>
          <a:ext cx="58014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4162-9D84-49F1-BA77-C8698F9AE9CB}">
      <dsp:nvSpPr>
        <dsp:cNvPr id="0" name=""/>
        <dsp:cNvSpPr/>
      </dsp:nvSpPr>
      <dsp:spPr>
        <a:xfrm>
          <a:off x="0" y="1629098"/>
          <a:ext cx="5795772" cy="932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</a:t>
          </a:r>
          <a:r>
            <a:rPr lang="en-US" sz="1600" b="1" kern="1200" dirty="0"/>
            <a:t>Encoder &amp; Decoder </a:t>
          </a:r>
          <a:r>
            <a:rPr lang="en-US" sz="1600" kern="1200" dirty="0"/>
            <a:t>stack contains a number of Encoders and Decoders. Each Encoder  and Decoders contains Multi-Head Attention layer and Feed-forward layer</a:t>
          </a:r>
          <a:r>
            <a:rPr lang="en-IN" sz="1600" kern="1200" dirty="0"/>
            <a:t>. </a:t>
          </a:r>
        </a:p>
      </dsp:txBody>
      <dsp:txXfrm>
        <a:off x="0" y="1629098"/>
        <a:ext cx="5795772" cy="932786"/>
      </dsp:txXfrm>
    </dsp:sp>
    <dsp:sp modelId="{1CD6D98C-5240-4F7C-ABA4-192B98D38A80}">
      <dsp:nvSpPr>
        <dsp:cNvPr id="0" name=""/>
        <dsp:cNvSpPr/>
      </dsp:nvSpPr>
      <dsp:spPr>
        <a:xfrm>
          <a:off x="0" y="2561884"/>
          <a:ext cx="58014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1F39A-0E75-45DA-8625-0EFF7EF3BEDB}">
      <dsp:nvSpPr>
        <dsp:cNvPr id="0" name=""/>
        <dsp:cNvSpPr/>
      </dsp:nvSpPr>
      <dsp:spPr>
        <a:xfrm>
          <a:off x="0" y="2561884"/>
          <a:ext cx="5801438" cy="347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Attention</a:t>
          </a:r>
          <a:r>
            <a:rPr lang="en-US" sz="1600" kern="1200" dirty="0"/>
            <a:t>: Helps understand the context of each word. </a:t>
          </a:r>
          <a:endParaRPr lang="en-IN" sz="1600" kern="1200" dirty="0"/>
        </a:p>
      </dsp:txBody>
      <dsp:txXfrm>
        <a:off x="0" y="2561884"/>
        <a:ext cx="5801438" cy="347013"/>
      </dsp:txXfrm>
    </dsp:sp>
    <dsp:sp modelId="{65927640-AEAA-460E-BE38-EAE1037347E0}">
      <dsp:nvSpPr>
        <dsp:cNvPr id="0" name=""/>
        <dsp:cNvSpPr/>
      </dsp:nvSpPr>
      <dsp:spPr>
        <a:xfrm>
          <a:off x="0" y="2908898"/>
          <a:ext cx="58014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8AADA-D62E-4225-8239-9D39C337814C}">
      <dsp:nvSpPr>
        <dsp:cNvPr id="0" name=""/>
        <dsp:cNvSpPr/>
      </dsp:nvSpPr>
      <dsp:spPr>
        <a:xfrm>
          <a:off x="0" y="2908898"/>
          <a:ext cx="5801438" cy="57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Feedforward</a:t>
          </a:r>
          <a:r>
            <a:rPr lang="en-US" sz="1600" kern="1200" dirty="0"/>
            <a:t>: Applies a specific function to each word individually</a:t>
          </a:r>
          <a:endParaRPr lang="en-IN" sz="1600" kern="1200" dirty="0"/>
        </a:p>
      </dsp:txBody>
      <dsp:txXfrm>
        <a:off x="0" y="2908898"/>
        <a:ext cx="5801438" cy="570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7/11/2025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7/11/2025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317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993BB-6145-4D1C-B438-D1350312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10" y="2468880"/>
            <a:ext cx="6311800" cy="2130561"/>
          </a:xfrm>
        </p:spPr>
        <p:txBody>
          <a:bodyPr anchor="t"/>
          <a:lstStyle>
            <a:lvl1pPr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EBEF97-3620-43B4-9D9A-099216F753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63441" y="1700048"/>
            <a:ext cx="4572000" cy="4572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448056"/>
            <a:ext cx="11214100" cy="640080"/>
          </a:xfrm>
        </p:spPr>
        <p:txBody>
          <a:bodyPr anchor="t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31B2CC-46D6-41EE-AB20-C8DC7BA214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8" y="1453896"/>
            <a:ext cx="5327904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A7CCC8-FE73-4ABC-8D86-F3BFA8F6A108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 hidden="1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8BDE82E-2197-4E58-98F3-0223BAA9F8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lnSpc>
                <a:spcPct val="100000"/>
              </a:lnSpc>
              <a:def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lnSpc>
                <a:spcPct val="100000"/>
              </a:lnSpc>
              <a:def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lnSpc>
                <a:spcPct val="100000"/>
              </a:lnSpc>
              <a:def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lnSpc>
                <a:spcPct val="100000"/>
              </a:lnSpc>
              <a:def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99696F-F8D9-451A-9677-E005032B6302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ig_Five_personality_traits" TargetMode="Externa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10" Type="http://schemas.openxmlformats.org/officeDocument/2006/relationships/image" Target="../media/image37.png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ebp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8.webp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eb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webp"/><Relationship Id="rId5" Type="http://schemas.openxmlformats.org/officeDocument/2006/relationships/image" Target="../media/image16.web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741CE1CD-7C67-F04D-8AD8-892756DB2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157450"/>
            <a:ext cx="6230471" cy="719667"/>
          </a:xfrm>
          <a:custGeom>
            <a:avLst/>
            <a:gdLst>
              <a:gd name="connsiteX0" fmla="*/ 5907314 w 5907314"/>
              <a:gd name="connsiteY0" fmla="*/ 146380 h 218951"/>
              <a:gd name="connsiteX1" fmla="*/ 2902857 w 5907314"/>
              <a:gd name="connsiteY1" fmla="*/ 1237 h 218951"/>
              <a:gd name="connsiteX2" fmla="*/ 0 w 5907314"/>
              <a:gd name="connsiteY2" fmla="*/ 218951 h 218951"/>
              <a:gd name="connsiteX3" fmla="*/ 0 w 5907314"/>
              <a:gd name="connsiteY3" fmla="*/ 218951 h 21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314" h="218951">
                <a:moveTo>
                  <a:pt x="5907314" y="146380"/>
                </a:moveTo>
                <a:cubicBezTo>
                  <a:pt x="4897361" y="67761"/>
                  <a:pt x="3887409" y="-10858"/>
                  <a:pt x="2902857" y="1237"/>
                </a:cubicBezTo>
                <a:cubicBezTo>
                  <a:pt x="1918305" y="13332"/>
                  <a:pt x="0" y="218951"/>
                  <a:pt x="0" y="218951"/>
                </a:cubicBezTo>
                <a:lnTo>
                  <a:pt x="0" y="218951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35" name="Title 19">
            <a:extLst>
              <a:ext uri="{FF2B5EF4-FFF2-40B4-BE49-F238E27FC236}">
                <a16:creationId xmlns:a16="http://schemas.microsoft.com/office/drawing/2014/main" id="{B80F5727-85E7-45F7-BCCF-63924B8D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23" y="196968"/>
            <a:ext cx="11080376" cy="1960259"/>
          </a:xfrm>
        </p:spPr>
        <p:txBody>
          <a:bodyPr anchor="b">
            <a:normAutofit/>
          </a:bodyPr>
          <a:lstStyle/>
          <a:p>
            <a:pPr algn="ctr"/>
            <a:r>
              <a:rPr lang="en-IN" sz="4300" b="1" dirty="0"/>
              <a:t>Generative AI </a:t>
            </a:r>
            <a:br>
              <a:rPr lang="en-IN" sz="4300" b="1" dirty="0"/>
            </a:br>
            <a:r>
              <a:rPr lang="en-IN" sz="4300" b="1" dirty="0"/>
              <a:t>Opportunities and Challenges</a:t>
            </a:r>
            <a:endParaRPr lang="en-US" sz="43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D2C7A3B-E3BF-4ECB-AD6A-D5AB2501268E}"/>
              </a:ext>
            </a:extLst>
          </p:cNvPr>
          <p:cNvSpPr txBox="1">
            <a:spLocks/>
          </p:cNvSpPr>
          <p:nvPr/>
        </p:nvSpPr>
        <p:spPr>
          <a:xfrm>
            <a:off x="2245379" y="5256852"/>
            <a:ext cx="2785682" cy="719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2"/>
                </a:solidFill>
              </a:rPr>
              <a:t>Mr. Bhavya Shah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59CCC5B-D486-8C88-596D-E86910F8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441" y="2319040"/>
            <a:ext cx="3815236" cy="4538960"/>
          </a:xfrm>
          <a:prstGeom prst="rect">
            <a:avLst/>
          </a:prstGeom>
        </p:spPr>
      </p:pic>
      <p:pic>
        <p:nvPicPr>
          <p:cNvPr id="2056" name="Picture 8" descr="Aladdin (Disney character) - Wikipedia">
            <a:extLst>
              <a:ext uri="{FF2B5EF4-FFF2-40B4-BE49-F238E27FC236}">
                <a16:creationId xmlns:a16="http://schemas.microsoft.com/office/drawing/2014/main" id="{C5EFDF39-33E9-2E53-9828-824198082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4323" y="3272460"/>
            <a:ext cx="1974961" cy="352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85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F891-8E1F-FB39-9AD9-ADD45737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Generative AI</a:t>
            </a:r>
            <a:endParaRPr lang="hi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98E6EA-B754-638D-B1AA-F9456113C0B1}"/>
              </a:ext>
            </a:extLst>
          </p:cNvPr>
          <p:cNvSpPr txBox="1"/>
          <p:nvPr/>
        </p:nvSpPr>
        <p:spPr>
          <a:xfrm>
            <a:off x="677209" y="4640273"/>
            <a:ext cx="11214100" cy="1785104"/>
          </a:xfrm>
          <a:prstGeom prst="rect">
            <a:avLst/>
          </a:prstGeom>
          <a:ln>
            <a:solidFill>
              <a:srgbClr val="BB3618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Models that can create/generate a wide range of outputs such as images, music, speech, text and other types of data.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It uses techniques like </a:t>
            </a:r>
            <a:r>
              <a:rPr lang="en-US" sz="2000" b="1" dirty="0"/>
              <a:t>Generative Adversarial Networks (GANs)</a:t>
            </a:r>
            <a:r>
              <a:rPr lang="en-US" sz="2000" dirty="0"/>
              <a:t> or </a:t>
            </a:r>
            <a:r>
              <a:rPr lang="en-US" sz="2000" b="1" dirty="0"/>
              <a:t>LLM</a:t>
            </a:r>
            <a:r>
              <a:rPr lang="en-US" sz="2000" dirty="0"/>
              <a:t> using </a:t>
            </a:r>
            <a:r>
              <a:rPr lang="en-US" sz="2000" b="1" dirty="0"/>
              <a:t>Transformer-based models</a:t>
            </a:r>
            <a:r>
              <a:rPr lang="en-US" sz="2000" dirty="0"/>
              <a:t> (e.g., GPT) -  Understand, generate and process human language at a massive scale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b="0" i="0" u="none" strike="noStrike" baseline="0" dirty="0"/>
              <a:t>Learns the patterns in a </a:t>
            </a:r>
            <a:r>
              <a:rPr lang="en-US" sz="2000" b="1" i="0" u="none" strike="noStrike" baseline="0" dirty="0"/>
              <a:t>data set </a:t>
            </a:r>
            <a:r>
              <a:rPr lang="en-US" sz="2000" b="0" i="0" u="none" strike="noStrike" baseline="0" dirty="0"/>
              <a:t>and uses that knowledge to create new data</a:t>
            </a:r>
            <a:endParaRPr lang="en-IN" sz="2000" dirty="0"/>
          </a:p>
        </p:txBody>
      </p:sp>
      <p:grpSp>
        <p:nvGrpSpPr>
          <p:cNvPr id="18" name="Group 17" descr="illustration of a woman standing and saying Perfect!">
            <a:extLst>
              <a:ext uri="{FF2B5EF4-FFF2-40B4-BE49-F238E27FC236}">
                <a16:creationId xmlns:a16="http://schemas.microsoft.com/office/drawing/2014/main" id="{6A5FEF27-96E9-F725-33DE-34355BB83FEA}"/>
              </a:ext>
            </a:extLst>
          </p:cNvPr>
          <p:cNvGrpSpPr/>
          <p:nvPr/>
        </p:nvGrpSpPr>
        <p:grpSpPr>
          <a:xfrm>
            <a:off x="1450942" y="1580912"/>
            <a:ext cx="1293529" cy="2663824"/>
            <a:chOff x="9280215" y="1510265"/>
            <a:chExt cx="2147742" cy="43422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36BB0C-2849-65C6-0CFF-05F34FE30DD3}"/>
                </a:ext>
              </a:extLst>
            </p:cNvPr>
            <p:cNvGrpSpPr/>
            <p:nvPr/>
          </p:nvGrpSpPr>
          <p:grpSpPr>
            <a:xfrm>
              <a:off x="9280215" y="1510265"/>
              <a:ext cx="2147742" cy="4342224"/>
              <a:chOff x="9280215" y="1510265"/>
              <a:chExt cx="2147742" cy="4342224"/>
            </a:xfrm>
          </p:grpSpPr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282D0551-18D4-5AAD-C490-4E1BB392C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149909" y="1510265"/>
                <a:ext cx="1278048" cy="1060864"/>
              </a:xfrm>
              <a:prstGeom prst="rect">
                <a:avLst/>
              </a:prstGeom>
            </p:spPr>
          </p:pic>
          <p:grpSp>
            <p:nvGrpSpPr>
              <p:cNvPr id="22" name="Graphic 71">
                <a:extLst>
                  <a:ext uri="{FF2B5EF4-FFF2-40B4-BE49-F238E27FC236}">
                    <a16:creationId xmlns:a16="http://schemas.microsoft.com/office/drawing/2014/main" id="{89F612E7-02D4-3DAB-B97D-1361FC5D38DE}"/>
                  </a:ext>
                </a:extLst>
              </p:cNvPr>
              <p:cNvGrpSpPr/>
              <p:nvPr/>
            </p:nvGrpSpPr>
            <p:grpSpPr>
              <a:xfrm>
                <a:off x="9280215" y="2049107"/>
                <a:ext cx="1964373" cy="3803382"/>
                <a:chOff x="9280215" y="2049107"/>
                <a:chExt cx="1964373" cy="3803382"/>
              </a:xfrm>
            </p:grpSpPr>
            <p:grpSp>
              <p:nvGrpSpPr>
                <p:cNvPr id="23" name="Graphic 71">
                  <a:extLst>
                    <a:ext uri="{FF2B5EF4-FFF2-40B4-BE49-F238E27FC236}">
                      <a16:creationId xmlns:a16="http://schemas.microsoft.com/office/drawing/2014/main" id="{960BBDCF-24AD-4D25-767A-119A250513BE}"/>
                    </a:ext>
                  </a:extLst>
                </p:cNvPr>
                <p:cNvGrpSpPr/>
                <p:nvPr/>
              </p:nvGrpSpPr>
              <p:grpSpPr>
                <a:xfrm>
                  <a:off x="9280215" y="2513895"/>
                  <a:ext cx="1964373" cy="3338594"/>
                  <a:chOff x="9280215" y="2513895"/>
                  <a:chExt cx="1964373" cy="3338594"/>
                </a:xfrm>
              </p:grpSpPr>
              <p:sp>
                <p:nvSpPr>
                  <p:cNvPr id="35" name="Freeform 6">
                    <a:extLst>
                      <a:ext uri="{FF2B5EF4-FFF2-40B4-BE49-F238E27FC236}">
                        <a16:creationId xmlns:a16="http://schemas.microsoft.com/office/drawing/2014/main" id="{89F35340-404D-5C3E-71C8-1FAAB2C81E9E}"/>
                      </a:ext>
                    </a:extLst>
                  </p:cNvPr>
                  <p:cNvSpPr/>
                  <p:nvPr/>
                </p:nvSpPr>
                <p:spPr>
                  <a:xfrm>
                    <a:off x="9287097" y="2515775"/>
                    <a:ext cx="1950768" cy="3330878"/>
                  </a:xfrm>
                  <a:custGeom>
                    <a:avLst/>
                    <a:gdLst>
                      <a:gd name="connsiteX0" fmla="*/ 1949463 w 1950768"/>
                      <a:gd name="connsiteY0" fmla="*/ 463432 h 3330878"/>
                      <a:gd name="connsiteX1" fmla="*/ 1918304 w 1950768"/>
                      <a:gd name="connsiteY1" fmla="*/ 462191 h 3330878"/>
                      <a:gd name="connsiteX2" fmla="*/ 1896958 w 1950768"/>
                      <a:gd name="connsiteY2" fmla="*/ 441928 h 3330878"/>
                      <a:gd name="connsiteX3" fmla="*/ 1796460 w 1950768"/>
                      <a:gd name="connsiteY3" fmla="*/ 421343 h 3330878"/>
                      <a:gd name="connsiteX4" fmla="*/ 1816277 w 1950768"/>
                      <a:gd name="connsiteY4" fmla="*/ 409231 h 3330878"/>
                      <a:gd name="connsiteX5" fmla="*/ 1743541 w 1950768"/>
                      <a:gd name="connsiteY5" fmla="*/ 380907 h 3330878"/>
                      <a:gd name="connsiteX6" fmla="*/ 1714532 w 1950768"/>
                      <a:gd name="connsiteY6" fmla="*/ 369771 h 3330878"/>
                      <a:gd name="connsiteX7" fmla="*/ 1641482 w 1950768"/>
                      <a:gd name="connsiteY7" fmla="*/ 353534 h 3330878"/>
                      <a:gd name="connsiteX8" fmla="*/ 1399961 w 1950768"/>
                      <a:gd name="connsiteY8" fmla="*/ 527958 h 3330878"/>
                      <a:gd name="connsiteX9" fmla="*/ 1275819 w 1950768"/>
                      <a:gd name="connsiteY9" fmla="*/ 636863 h 3330878"/>
                      <a:gd name="connsiteX10" fmla="*/ 1133729 w 1950768"/>
                      <a:gd name="connsiteY10" fmla="*/ 318894 h 3330878"/>
                      <a:gd name="connsiteX11" fmla="*/ 987654 w 1950768"/>
                      <a:gd name="connsiteY11" fmla="*/ 192504 h 3330878"/>
                      <a:gd name="connsiteX12" fmla="*/ 870556 w 1950768"/>
                      <a:gd name="connsiteY12" fmla="*/ 169695 h 3330878"/>
                      <a:gd name="connsiteX13" fmla="*/ 813297 w 1950768"/>
                      <a:gd name="connsiteY13" fmla="*/ 124696 h 3330878"/>
                      <a:gd name="connsiteX14" fmla="*/ 584582 w 1950768"/>
                      <a:gd name="connsiteY14" fmla="*/ 0 h 3330878"/>
                      <a:gd name="connsiteX15" fmla="*/ 559028 w 1950768"/>
                      <a:gd name="connsiteY15" fmla="*/ 125903 h 3330878"/>
                      <a:gd name="connsiteX16" fmla="*/ 497320 w 1950768"/>
                      <a:gd name="connsiteY16" fmla="*/ 151812 h 3330878"/>
                      <a:gd name="connsiteX17" fmla="*/ 351990 w 1950768"/>
                      <a:gd name="connsiteY17" fmla="*/ 207021 h 3330878"/>
                      <a:gd name="connsiteX18" fmla="*/ 96803 w 1950768"/>
                      <a:gd name="connsiteY18" fmla="*/ 489168 h 3330878"/>
                      <a:gd name="connsiteX19" fmla="*/ 1729 w 1950768"/>
                      <a:gd name="connsiteY19" fmla="*/ 727415 h 3330878"/>
                      <a:gd name="connsiteX20" fmla="*/ 1547 w 1950768"/>
                      <a:gd name="connsiteY20" fmla="*/ 749563 h 3330878"/>
                      <a:gd name="connsiteX21" fmla="*/ 360042 w 1950768"/>
                      <a:gd name="connsiteY21" fmla="*/ 1038488 h 3330878"/>
                      <a:gd name="connsiteX22" fmla="*/ 457604 w 1950768"/>
                      <a:gd name="connsiteY22" fmla="*/ 1048665 h 3330878"/>
                      <a:gd name="connsiteX23" fmla="*/ 425841 w 1950768"/>
                      <a:gd name="connsiteY23" fmla="*/ 1180487 h 3330878"/>
                      <a:gd name="connsiteX24" fmla="*/ 457117 w 1950768"/>
                      <a:gd name="connsiteY24" fmla="*/ 1192351 h 3330878"/>
                      <a:gd name="connsiteX25" fmla="*/ 405256 w 1950768"/>
                      <a:gd name="connsiteY25" fmla="*/ 1333044 h 3330878"/>
                      <a:gd name="connsiteX26" fmla="*/ 361671 w 1950768"/>
                      <a:gd name="connsiteY26" fmla="*/ 1595787 h 3330878"/>
                      <a:gd name="connsiteX27" fmla="*/ 336240 w 1950768"/>
                      <a:gd name="connsiteY27" fmla="*/ 1791936 h 3330878"/>
                      <a:gd name="connsiteX28" fmla="*/ 312025 w 1950768"/>
                      <a:gd name="connsiteY28" fmla="*/ 1982035 h 3330878"/>
                      <a:gd name="connsiteX29" fmla="*/ 285669 w 1950768"/>
                      <a:gd name="connsiteY29" fmla="*/ 2118850 h 3330878"/>
                      <a:gd name="connsiteX30" fmla="*/ 500908 w 1950768"/>
                      <a:gd name="connsiteY30" fmla="*/ 2197555 h 3330878"/>
                      <a:gd name="connsiteX31" fmla="*/ 494724 w 1950768"/>
                      <a:gd name="connsiteY31" fmla="*/ 2533033 h 3330878"/>
                      <a:gd name="connsiteX32" fmla="*/ 522808 w 1950768"/>
                      <a:gd name="connsiteY32" fmla="*/ 2659242 h 3330878"/>
                      <a:gd name="connsiteX33" fmla="*/ 609714 w 1950768"/>
                      <a:gd name="connsiteY33" fmla="*/ 2895844 h 3330878"/>
                      <a:gd name="connsiteX34" fmla="*/ 632921 w 1950768"/>
                      <a:gd name="connsiteY34" fmla="*/ 3008866 h 3330878"/>
                      <a:gd name="connsiteX35" fmla="*/ 630341 w 1950768"/>
                      <a:gd name="connsiteY35" fmla="*/ 3011776 h 3330878"/>
                      <a:gd name="connsiteX36" fmla="*/ 607457 w 1950768"/>
                      <a:gd name="connsiteY36" fmla="*/ 3082651 h 3330878"/>
                      <a:gd name="connsiteX37" fmla="*/ 658310 w 1950768"/>
                      <a:gd name="connsiteY37" fmla="*/ 3186778 h 3330878"/>
                      <a:gd name="connsiteX38" fmla="*/ 661683 w 1950768"/>
                      <a:gd name="connsiteY38" fmla="*/ 3259944 h 3330878"/>
                      <a:gd name="connsiteX39" fmla="*/ 697050 w 1950768"/>
                      <a:gd name="connsiteY39" fmla="*/ 3261845 h 3330878"/>
                      <a:gd name="connsiteX40" fmla="*/ 693421 w 1950768"/>
                      <a:gd name="connsiteY40" fmla="*/ 3190408 h 3330878"/>
                      <a:gd name="connsiteX41" fmla="*/ 714287 w 1950768"/>
                      <a:gd name="connsiteY41" fmla="*/ 3193070 h 3330878"/>
                      <a:gd name="connsiteX42" fmla="*/ 859304 w 1950768"/>
                      <a:gd name="connsiteY42" fmla="*/ 3328438 h 3330878"/>
                      <a:gd name="connsiteX43" fmla="*/ 1036084 w 1950768"/>
                      <a:gd name="connsiteY43" fmla="*/ 3275164 h 3330878"/>
                      <a:gd name="connsiteX44" fmla="*/ 977766 w 1950768"/>
                      <a:gd name="connsiteY44" fmla="*/ 3217284 h 3330878"/>
                      <a:gd name="connsiteX45" fmla="*/ 1004610 w 1950768"/>
                      <a:gd name="connsiteY45" fmla="*/ 3121392 h 3330878"/>
                      <a:gd name="connsiteX46" fmla="*/ 1043359 w 1950768"/>
                      <a:gd name="connsiteY46" fmla="*/ 3243682 h 3330878"/>
                      <a:gd name="connsiteX47" fmla="*/ 1186995 w 1950768"/>
                      <a:gd name="connsiteY47" fmla="*/ 3294774 h 3330878"/>
                      <a:gd name="connsiteX48" fmla="*/ 1232242 w 1950768"/>
                      <a:gd name="connsiteY48" fmla="*/ 3203726 h 3330878"/>
                      <a:gd name="connsiteX49" fmla="*/ 1164723 w 1950768"/>
                      <a:gd name="connsiteY49" fmla="*/ 3166920 h 3330878"/>
                      <a:gd name="connsiteX50" fmla="*/ 1143410 w 1950768"/>
                      <a:gd name="connsiteY50" fmla="*/ 3070060 h 3330878"/>
                      <a:gd name="connsiteX51" fmla="*/ 1141475 w 1950768"/>
                      <a:gd name="connsiteY51" fmla="*/ 2928731 h 3330878"/>
                      <a:gd name="connsiteX52" fmla="*/ 1232250 w 1950768"/>
                      <a:gd name="connsiteY52" fmla="*/ 2430039 h 3330878"/>
                      <a:gd name="connsiteX53" fmla="*/ 1277051 w 1950768"/>
                      <a:gd name="connsiteY53" fmla="*/ 2219364 h 3330878"/>
                      <a:gd name="connsiteX54" fmla="*/ 1313898 w 1950768"/>
                      <a:gd name="connsiteY54" fmla="*/ 2192487 h 3330878"/>
                      <a:gd name="connsiteX55" fmla="*/ 1325869 w 1950768"/>
                      <a:gd name="connsiteY55" fmla="*/ 2132888 h 3330878"/>
                      <a:gd name="connsiteX56" fmla="*/ 1399556 w 1950768"/>
                      <a:gd name="connsiteY56" fmla="*/ 2101728 h 3330878"/>
                      <a:gd name="connsiteX57" fmla="*/ 1385650 w 1950768"/>
                      <a:gd name="connsiteY57" fmla="*/ 1900850 h 3330878"/>
                      <a:gd name="connsiteX58" fmla="*/ 1307152 w 1950768"/>
                      <a:gd name="connsiteY58" fmla="*/ 1435045 h 3330878"/>
                      <a:gd name="connsiteX59" fmla="*/ 1254051 w 1950768"/>
                      <a:gd name="connsiteY59" fmla="*/ 1228934 h 3330878"/>
                      <a:gd name="connsiteX60" fmla="*/ 1249661 w 1950768"/>
                      <a:gd name="connsiteY60" fmla="*/ 1208778 h 3330878"/>
                      <a:gd name="connsiteX61" fmla="*/ 1254043 w 1950768"/>
                      <a:gd name="connsiteY61" fmla="*/ 1207893 h 3330878"/>
                      <a:gd name="connsiteX62" fmla="*/ 1263302 w 1950768"/>
                      <a:gd name="connsiteY62" fmla="*/ 1192822 h 3330878"/>
                      <a:gd name="connsiteX63" fmla="*/ 1169303 w 1950768"/>
                      <a:gd name="connsiteY63" fmla="*/ 852383 h 3330878"/>
                      <a:gd name="connsiteX64" fmla="*/ 1275166 w 1950768"/>
                      <a:gd name="connsiteY64" fmla="*/ 892256 h 3330878"/>
                      <a:gd name="connsiteX65" fmla="*/ 1649055 w 1950768"/>
                      <a:gd name="connsiteY65" fmla="*/ 445392 h 3330878"/>
                      <a:gd name="connsiteX66" fmla="*/ 1792583 w 1950768"/>
                      <a:gd name="connsiteY66" fmla="*/ 494781 h 3330878"/>
                      <a:gd name="connsiteX67" fmla="*/ 1949463 w 1950768"/>
                      <a:gd name="connsiteY67" fmla="*/ 463432 h 3330878"/>
                      <a:gd name="connsiteX68" fmla="*/ 498486 w 1950768"/>
                      <a:gd name="connsiteY68" fmla="*/ 813651 h 3330878"/>
                      <a:gd name="connsiteX69" fmla="*/ 485688 w 1950768"/>
                      <a:gd name="connsiteY69" fmla="*/ 875159 h 3330878"/>
                      <a:gd name="connsiteX70" fmla="*/ 459340 w 1950768"/>
                      <a:gd name="connsiteY70" fmla="*/ 940016 h 3330878"/>
                      <a:gd name="connsiteX71" fmla="*/ 445823 w 1950768"/>
                      <a:gd name="connsiteY71" fmla="*/ 946705 h 3330878"/>
                      <a:gd name="connsiteX72" fmla="*/ 406901 w 1950768"/>
                      <a:gd name="connsiteY72" fmla="*/ 932452 h 3330878"/>
                      <a:gd name="connsiteX73" fmla="*/ 279171 w 1950768"/>
                      <a:gd name="connsiteY73" fmla="*/ 831318 h 3330878"/>
                      <a:gd name="connsiteX74" fmla="*/ 198962 w 1950768"/>
                      <a:gd name="connsiteY74" fmla="*/ 765494 h 3330878"/>
                      <a:gd name="connsiteX75" fmla="*/ 392532 w 1950768"/>
                      <a:gd name="connsiteY75" fmla="*/ 588450 h 3330878"/>
                      <a:gd name="connsiteX76" fmla="*/ 500900 w 1950768"/>
                      <a:gd name="connsiteY76" fmla="*/ 765229 h 3330878"/>
                      <a:gd name="connsiteX77" fmla="*/ 498486 w 1950768"/>
                      <a:gd name="connsiteY77" fmla="*/ 813651 h 3330878"/>
                      <a:gd name="connsiteX78" fmla="*/ 980511 w 1950768"/>
                      <a:gd name="connsiteY78" fmla="*/ 2443879 h 3330878"/>
                      <a:gd name="connsiteX79" fmla="*/ 962910 w 1950768"/>
                      <a:gd name="connsiteY79" fmla="*/ 2973250 h 3330878"/>
                      <a:gd name="connsiteX80" fmla="*/ 947111 w 1950768"/>
                      <a:gd name="connsiteY80" fmla="*/ 3070284 h 3330878"/>
                      <a:gd name="connsiteX81" fmla="*/ 952741 w 1950768"/>
                      <a:gd name="connsiteY81" fmla="*/ 3195368 h 3330878"/>
                      <a:gd name="connsiteX82" fmla="*/ 948202 w 1950768"/>
                      <a:gd name="connsiteY82" fmla="*/ 3196633 h 3330878"/>
                      <a:gd name="connsiteX83" fmla="*/ 813975 w 1950768"/>
                      <a:gd name="connsiteY83" fmla="*/ 2989049 h 3330878"/>
                      <a:gd name="connsiteX84" fmla="*/ 770199 w 1950768"/>
                      <a:gd name="connsiteY84" fmla="*/ 2550411 h 3330878"/>
                      <a:gd name="connsiteX85" fmla="*/ 766148 w 1950768"/>
                      <a:gd name="connsiteY85" fmla="*/ 2256145 h 3330878"/>
                      <a:gd name="connsiteX86" fmla="*/ 999468 w 1950768"/>
                      <a:gd name="connsiteY86" fmla="*/ 2275102 h 3330878"/>
                      <a:gd name="connsiteX87" fmla="*/ 980511 w 1950768"/>
                      <a:gd name="connsiteY87" fmla="*/ 2443879 h 3330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</a:cxnLst>
                    <a:rect l="l" t="t" r="r" b="b"/>
                    <a:pathLst>
                      <a:path w="1950768" h="3330878">
                        <a:moveTo>
                          <a:pt x="1949463" y="463432"/>
                        </a:moveTo>
                        <a:cubicBezTo>
                          <a:pt x="1935095" y="449278"/>
                          <a:pt x="1918304" y="462191"/>
                          <a:pt x="1918304" y="462191"/>
                        </a:cubicBezTo>
                        <a:cubicBezTo>
                          <a:pt x="1926778" y="440399"/>
                          <a:pt x="1896958" y="441928"/>
                          <a:pt x="1896958" y="441928"/>
                        </a:cubicBezTo>
                        <a:cubicBezTo>
                          <a:pt x="1831778" y="446045"/>
                          <a:pt x="1796460" y="421343"/>
                          <a:pt x="1796460" y="421343"/>
                        </a:cubicBezTo>
                        <a:lnTo>
                          <a:pt x="1816277" y="409231"/>
                        </a:lnTo>
                        <a:cubicBezTo>
                          <a:pt x="1812871" y="391349"/>
                          <a:pt x="1767649" y="384256"/>
                          <a:pt x="1743541" y="380907"/>
                        </a:cubicBezTo>
                        <a:cubicBezTo>
                          <a:pt x="1733141" y="379461"/>
                          <a:pt x="1723254" y="375616"/>
                          <a:pt x="1714532" y="369771"/>
                        </a:cubicBezTo>
                        <a:cubicBezTo>
                          <a:pt x="1668400" y="338843"/>
                          <a:pt x="1641482" y="353534"/>
                          <a:pt x="1641482" y="353534"/>
                        </a:cubicBezTo>
                        <a:lnTo>
                          <a:pt x="1399961" y="527958"/>
                        </a:lnTo>
                        <a:lnTo>
                          <a:pt x="1275819" y="636863"/>
                        </a:lnTo>
                        <a:cubicBezTo>
                          <a:pt x="1275819" y="636863"/>
                          <a:pt x="1174098" y="401642"/>
                          <a:pt x="1133729" y="318894"/>
                        </a:cubicBezTo>
                        <a:cubicBezTo>
                          <a:pt x="1102040" y="253947"/>
                          <a:pt x="1061167" y="217744"/>
                          <a:pt x="987654" y="192504"/>
                        </a:cubicBezTo>
                        <a:cubicBezTo>
                          <a:pt x="898202" y="161799"/>
                          <a:pt x="870556" y="169695"/>
                          <a:pt x="870556" y="169695"/>
                        </a:cubicBezTo>
                        <a:cubicBezTo>
                          <a:pt x="844812" y="168182"/>
                          <a:pt x="817711" y="131682"/>
                          <a:pt x="813297" y="124696"/>
                        </a:cubicBezTo>
                        <a:cubicBezTo>
                          <a:pt x="784237" y="78688"/>
                          <a:pt x="584582" y="0"/>
                          <a:pt x="584582" y="0"/>
                        </a:cubicBezTo>
                        <a:cubicBezTo>
                          <a:pt x="589327" y="81011"/>
                          <a:pt x="574140" y="106813"/>
                          <a:pt x="559028" y="125903"/>
                        </a:cubicBezTo>
                        <a:cubicBezTo>
                          <a:pt x="531564" y="160609"/>
                          <a:pt x="497320" y="151812"/>
                          <a:pt x="497320" y="151812"/>
                        </a:cubicBezTo>
                        <a:cubicBezTo>
                          <a:pt x="457365" y="146968"/>
                          <a:pt x="351990" y="207021"/>
                          <a:pt x="351990" y="207021"/>
                        </a:cubicBezTo>
                        <a:cubicBezTo>
                          <a:pt x="221226" y="289355"/>
                          <a:pt x="140396" y="421368"/>
                          <a:pt x="96803" y="489168"/>
                        </a:cubicBezTo>
                        <a:cubicBezTo>
                          <a:pt x="59575" y="547072"/>
                          <a:pt x="14188" y="687616"/>
                          <a:pt x="1729" y="727415"/>
                        </a:cubicBezTo>
                        <a:cubicBezTo>
                          <a:pt x="-528" y="734615"/>
                          <a:pt x="-561" y="742312"/>
                          <a:pt x="1547" y="749563"/>
                        </a:cubicBezTo>
                        <a:cubicBezTo>
                          <a:pt x="64238" y="965364"/>
                          <a:pt x="322707" y="1031287"/>
                          <a:pt x="360042" y="1038488"/>
                        </a:cubicBezTo>
                        <a:cubicBezTo>
                          <a:pt x="398758" y="1045962"/>
                          <a:pt x="457604" y="1048665"/>
                          <a:pt x="457604" y="1048665"/>
                        </a:cubicBezTo>
                        <a:cubicBezTo>
                          <a:pt x="467294" y="1074095"/>
                          <a:pt x="425841" y="1180487"/>
                          <a:pt x="425841" y="1180487"/>
                        </a:cubicBezTo>
                        <a:lnTo>
                          <a:pt x="457117" y="1192351"/>
                        </a:lnTo>
                        <a:cubicBezTo>
                          <a:pt x="457117" y="1192351"/>
                          <a:pt x="416152" y="1288243"/>
                          <a:pt x="405256" y="1333044"/>
                        </a:cubicBezTo>
                        <a:cubicBezTo>
                          <a:pt x="394359" y="1377844"/>
                          <a:pt x="361671" y="1595787"/>
                          <a:pt x="361671" y="1595787"/>
                        </a:cubicBezTo>
                        <a:lnTo>
                          <a:pt x="336240" y="1791936"/>
                        </a:lnTo>
                        <a:lnTo>
                          <a:pt x="312025" y="1982035"/>
                        </a:lnTo>
                        <a:lnTo>
                          <a:pt x="285669" y="2118850"/>
                        </a:lnTo>
                        <a:lnTo>
                          <a:pt x="500908" y="2197555"/>
                        </a:lnTo>
                        <a:cubicBezTo>
                          <a:pt x="469228" y="2373607"/>
                          <a:pt x="477942" y="2449153"/>
                          <a:pt x="494724" y="2533033"/>
                        </a:cubicBezTo>
                        <a:cubicBezTo>
                          <a:pt x="503223" y="2575502"/>
                          <a:pt x="507621" y="2618683"/>
                          <a:pt x="522808" y="2659242"/>
                        </a:cubicBezTo>
                        <a:lnTo>
                          <a:pt x="609714" y="2895844"/>
                        </a:lnTo>
                        <a:cubicBezTo>
                          <a:pt x="622843" y="2931592"/>
                          <a:pt x="633946" y="2970795"/>
                          <a:pt x="632921" y="3008866"/>
                        </a:cubicBezTo>
                        <a:lnTo>
                          <a:pt x="630341" y="3011776"/>
                        </a:lnTo>
                        <a:cubicBezTo>
                          <a:pt x="602497" y="3035991"/>
                          <a:pt x="607457" y="3082651"/>
                          <a:pt x="607457" y="3082651"/>
                        </a:cubicBezTo>
                        <a:lnTo>
                          <a:pt x="658310" y="3186778"/>
                        </a:lnTo>
                        <a:lnTo>
                          <a:pt x="661683" y="3259944"/>
                        </a:lnTo>
                        <a:lnTo>
                          <a:pt x="697050" y="3261845"/>
                        </a:lnTo>
                        <a:lnTo>
                          <a:pt x="693421" y="3190408"/>
                        </a:lnTo>
                        <a:lnTo>
                          <a:pt x="714287" y="3193070"/>
                        </a:lnTo>
                        <a:cubicBezTo>
                          <a:pt x="748192" y="3226007"/>
                          <a:pt x="759815" y="3306398"/>
                          <a:pt x="859304" y="3328438"/>
                        </a:cubicBezTo>
                        <a:cubicBezTo>
                          <a:pt x="922532" y="3342443"/>
                          <a:pt x="1036282" y="3292360"/>
                          <a:pt x="1036084" y="3275164"/>
                        </a:cubicBezTo>
                        <a:cubicBezTo>
                          <a:pt x="1035877" y="3257968"/>
                          <a:pt x="977766" y="3217284"/>
                          <a:pt x="977766" y="3217284"/>
                        </a:cubicBezTo>
                        <a:cubicBezTo>
                          <a:pt x="977766" y="3217284"/>
                          <a:pt x="983983" y="3120425"/>
                          <a:pt x="1004610" y="3121392"/>
                        </a:cubicBezTo>
                        <a:cubicBezTo>
                          <a:pt x="1025237" y="3122359"/>
                          <a:pt x="1028825" y="3203726"/>
                          <a:pt x="1043359" y="3243682"/>
                        </a:cubicBezTo>
                        <a:cubicBezTo>
                          <a:pt x="1057893" y="3283638"/>
                          <a:pt x="1115599" y="3298138"/>
                          <a:pt x="1186995" y="3294774"/>
                        </a:cubicBezTo>
                        <a:cubicBezTo>
                          <a:pt x="1269329" y="3290897"/>
                          <a:pt x="1252819" y="3230363"/>
                          <a:pt x="1232242" y="3203726"/>
                        </a:cubicBezTo>
                        <a:cubicBezTo>
                          <a:pt x="1211657" y="3177089"/>
                          <a:pt x="1164723" y="3166920"/>
                          <a:pt x="1164723" y="3166920"/>
                        </a:cubicBezTo>
                        <a:lnTo>
                          <a:pt x="1143410" y="3070060"/>
                        </a:lnTo>
                        <a:cubicBezTo>
                          <a:pt x="1137499" y="3034618"/>
                          <a:pt x="1135035" y="2964082"/>
                          <a:pt x="1141475" y="2928731"/>
                        </a:cubicBezTo>
                        <a:lnTo>
                          <a:pt x="1232250" y="2430039"/>
                        </a:lnTo>
                        <a:lnTo>
                          <a:pt x="1277051" y="2219364"/>
                        </a:lnTo>
                        <a:cubicBezTo>
                          <a:pt x="1277051" y="2219364"/>
                          <a:pt x="1300786" y="2212345"/>
                          <a:pt x="1313898" y="2192487"/>
                        </a:cubicBezTo>
                        <a:cubicBezTo>
                          <a:pt x="1327010" y="2172629"/>
                          <a:pt x="1325869" y="2132888"/>
                          <a:pt x="1325869" y="2132888"/>
                        </a:cubicBezTo>
                        <a:cubicBezTo>
                          <a:pt x="1365825" y="2129259"/>
                          <a:pt x="1399556" y="2101728"/>
                          <a:pt x="1399556" y="2101728"/>
                        </a:cubicBezTo>
                        <a:lnTo>
                          <a:pt x="1385650" y="1900850"/>
                        </a:lnTo>
                        <a:cubicBezTo>
                          <a:pt x="1382748" y="1872625"/>
                          <a:pt x="1343512" y="1589735"/>
                          <a:pt x="1307152" y="1435045"/>
                        </a:cubicBezTo>
                        <a:lnTo>
                          <a:pt x="1254051" y="1228934"/>
                        </a:lnTo>
                        <a:lnTo>
                          <a:pt x="1249661" y="1208778"/>
                        </a:lnTo>
                        <a:lnTo>
                          <a:pt x="1254043" y="1207893"/>
                        </a:lnTo>
                        <a:cubicBezTo>
                          <a:pt x="1260913" y="1206504"/>
                          <a:pt x="1265171" y="1199576"/>
                          <a:pt x="1263302" y="1192822"/>
                        </a:cubicBezTo>
                        <a:lnTo>
                          <a:pt x="1169303" y="852383"/>
                        </a:lnTo>
                        <a:cubicBezTo>
                          <a:pt x="1231052" y="903235"/>
                          <a:pt x="1275166" y="892256"/>
                          <a:pt x="1275166" y="892256"/>
                        </a:cubicBezTo>
                        <a:cubicBezTo>
                          <a:pt x="1403507" y="847456"/>
                          <a:pt x="1649055" y="445392"/>
                          <a:pt x="1649055" y="445392"/>
                        </a:cubicBezTo>
                        <a:cubicBezTo>
                          <a:pt x="1685381" y="469607"/>
                          <a:pt x="1792583" y="494781"/>
                          <a:pt x="1792583" y="494781"/>
                        </a:cubicBezTo>
                        <a:cubicBezTo>
                          <a:pt x="1894254" y="511746"/>
                          <a:pt x="1961062" y="474865"/>
                          <a:pt x="1949463" y="463432"/>
                        </a:cubicBezTo>
                        <a:close/>
                        <a:moveTo>
                          <a:pt x="498486" y="813651"/>
                        </a:moveTo>
                        <a:lnTo>
                          <a:pt x="485688" y="875159"/>
                        </a:lnTo>
                        <a:lnTo>
                          <a:pt x="459340" y="940016"/>
                        </a:lnTo>
                        <a:cubicBezTo>
                          <a:pt x="457580" y="945704"/>
                          <a:pt x="451412" y="948755"/>
                          <a:pt x="445823" y="946705"/>
                        </a:cubicBezTo>
                        <a:lnTo>
                          <a:pt x="406901" y="932452"/>
                        </a:lnTo>
                        <a:cubicBezTo>
                          <a:pt x="379652" y="919456"/>
                          <a:pt x="299666" y="855293"/>
                          <a:pt x="279171" y="831318"/>
                        </a:cubicBezTo>
                        <a:lnTo>
                          <a:pt x="198962" y="765494"/>
                        </a:lnTo>
                        <a:cubicBezTo>
                          <a:pt x="330701" y="685309"/>
                          <a:pt x="392532" y="588450"/>
                          <a:pt x="392532" y="588450"/>
                        </a:cubicBezTo>
                        <a:cubicBezTo>
                          <a:pt x="434381" y="628554"/>
                          <a:pt x="500900" y="765229"/>
                          <a:pt x="500900" y="765229"/>
                        </a:cubicBezTo>
                        <a:cubicBezTo>
                          <a:pt x="486383" y="784591"/>
                          <a:pt x="498486" y="813651"/>
                          <a:pt x="498486" y="813651"/>
                        </a:cubicBezTo>
                        <a:close/>
                        <a:moveTo>
                          <a:pt x="980511" y="2443879"/>
                        </a:moveTo>
                        <a:cubicBezTo>
                          <a:pt x="989084" y="2541358"/>
                          <a:pt x="1000815" y="2776489"/>
                          <a:pt x="962910" y="2973250"/>
                        </a:cubicBezTo>
                        <a:cubicBezTo>
                          <a:pt x="962910" y="2973250"/>
                          <a:pt x="933123" y="2990397"/>
                          <a:pt x="947111" y="3070284"/>
                        </a:cubicBezTo>
                        <a:cubicBezTo>
                          <a:pt x="958338" y="3134388"/>
                          <a:pt x="954643" y="3179900"/>
                          <a:pt x="952741" y="3195368"/>
                        </a:cubicBezTo>
                        <a:cubicBezTo>
                          <a:pt x="952468" y="3197616"/>
                          <a:pt x="949633" y="3198394"/>
                          <a:pt x="948202" y="3196633"/>
                        </a:cubicBezTo>
                        <a:cubicBezTo>
                          <a:pt x="928014" y="3171872"/>
                          <a:pt x="831733" y="3051591"/>
                          <a:pt x="813975" y="2989049"/>
                        </a:cubicBezTo>
                        <a:cubicBezTo>
                          <a:pt x="813975" y="2989049"/>
                          <a:pt x="778706" y="2690873"/>
                          <a:pt x="770199" y="2550411"/>
                        </a:cubicBezTo>
                        <a:cubicBezTo>
                          <a:pt x="761692" y="2409950"/>
                          <a:pt x="766148" y="2256145"/>
                          <a:pt x="766148" y="2256145"/>
                        </a:cubicBezTo>
                        <a:cubicBezTo>
                          <a:pt x="766148" y="2256145"/>
                          <a:pt x="932230" y="2282319"/>
                          <a:pt x="999468" y="2275102"/>
                        </a:cubicBezTo>
                        <a:cubicBezTo>
                          <a:pt x="999468" y="2275094"/>
                          <a:pt x="971938" y="2346399"/>
                          <a:pt x="980511" y="244387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6" name="Freeform 8">
                    <a:extLst>
                      <a:ext uri="{FF2B5EF4-FFF2-40B4-BE49-F238E27FC236}">
                        <a16:creationId xmlns:a16="http://schemas.microsoft.com/office/drawing/2014/main" id="{B5BDE4BC-6990-E8DE-94AF-7751354A9BE6}"/>
                      </a:ext>
                    </a:extLst>
                  </p:cNvPr>
                  <p:cNvSpPr/>
                  <p:nvPr/>
                </p:nvSpPr>
                <p:spPr>
                  <a:xfrm>
                    <a:off x="10050733" y="2895038"/>
                    <a:ext cx="366708" cy="798539"/>
                  </a:xfrm>
                  <a:custGeom>
                    <a:avLst/>
                    <a:gdLst>
                      <a:gd name="connsiteX0" fmla="*/ 366083 w 366708"/>
                      <a:gd name="connsiteY0" fmla="*/ 778614 h 798539"/>
                      <a:gd name="connsiteX1" fmla="*/ 335693 w 366708"/>
                      <a:gd name="connsiteY1" fmla="*/ 448112 h 798539"/>
                      <a:gd name="connsiteX2" fmla="*/ 294687 w 366708"/>
                      <a:gd name="connsiteY2" fmla="*/ 202722 h 798539"/>
                      <a:gd name="connsiteX3" fmla="*/ 257798 w 366708"/>
                      <a:gd name="connsiteY3" fmla="*/ 2860 h 798539"/>
                      <a:gd name="connsiteX4" fmla="*/ 252408 w 366708"/>
                      <a:gd name="connsiteY4" fmla="*/ 99 h 798539"/>
                      <a:gd name="connsiteX5" fmla="*/ 4992 w 366708"/>
                      <a:gd name="connsiteY5" fmla="*/ 1248 h 798539"/>
                      <a:gd name="connsiteX6" fmla="*/ 1801 w 366708"/>
                      <a:gd name="connsiteY6" fmla="*/ 12384 h 798539"/>
                      <a:gd name="connsiteX7" fmla="*/ 113360 w 366708"/>
                      <a:gd name="connsiteY7" fmla="*/ 337876 h 798539"/>
                      <a:gd name="connsiteX8" fmla="*/ 213924 w 366708"/>
                      <a:gd name="connsiteY8" fmla="*/ 796413 h 798539"/>
                      <a:gd name="connsiteX9" fmla="*/ 355319 w 366708"/>
                      <a:gd name="connsiteY9" fmla="*/ 789072 h 798539"/>
                      <a:gd name="connsiteX10" fmla="*/ 366083 w 366708"/>
                      <a:gd name="connsiteY10" fmla="*/ 778614 h 798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66708" h="798539">
                        <a:moveTo>
                          <a:pt x="366083" y="778614"/>
                        </a:moveTo>
                        <a:cubicBezTo>
                          <a:pt x="332237" y="669659"/>
                          <a:pt x="339769" y="560597"/>
                          <a:pt x="335693" y="448112"/>
                        </a:cubicBezTo>
                        <a:cubicBezTo>
                          <a:pt x="335122" y="363083"/>
                          <a:pt x="303417" y="286123"/>
                          <a:pt x="294687" y="202722"/>
                        </a:cubicBezTo>
                        <a:cubicBezTo>
                          <a:pt x="291281" y="136460"/>
                          <a:pt x="285725" y="65179"/>
                          <a:pt x="257798" y="2860"/>
                        </a:cubicBezTo>
                        <a:cubicBezTo>
                          <a:pt x="256872" y="785"/>
                          <a:pt x="254624" y="-356"/>
                          <a:pt x="252408" y="99"/>
                        </a:cubicBezTo>
                        <a:cubicBezTo>
                          <a:pt x="171777" y="6002"/>
                          <a:pt x="84979" y="17477"/>
                          <a:pt x="4992" y="1248"/>
                        </a:cubicBezTo>
                        <a:cubicBezTo>
                          <a:pt x="446" y="124"/>
                          <a:pt x="-1836" y="9094"/>
                          <a:pt x="1801" y="12384"/>
                        </a:cubicBezTo>
                        <a:cubicBezTo>
                          <a:pt x="90030" y="96570"/>
                          <a:pt x="101885" y="219240"/>
                          <a:pt x="113360" y="337876"/>
                        </a:cubicBezTo>
                        <a:cubicBezTo>
                          <a:pt x="122438" y="495996"/>
                          <a:pt x="165758" y="651207"/>
                          <a:pt x="213924" y="796413"/>
                        </a:cubicBezTo>
                        <a:cubicBezTo>
                          <a:pt x="261461" y="801473"/>
                          <a:pt x="310172" y="796893"/>
                          <a:pt x="355319" y="789072"/>
                        </a:cubicBezTo>
                        <a:cubicBezTo>
                          <a:pt x="365356" y="787336"/>
                          <a:pt x="368117" y="784790"/>
                          <a:pt x="366083" y="7786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37" name="Graphic 71">
                    <a:extLst>
                      <a:ext uri="{FF2B5EF4-FFF2-40B4-BE49-F238E27FC236}">
                        <a16:creationId xmlns:a16="http://schemas.microsoft.com/office/drawing/2014/main" id="{B8C8C912-8AC0-C84E-0171-B54792E37B2D}"/>
                      </a:ext>
                    </a:extLst>
                  </p:cNvPr>
                  <p:cNvGrpSpPr/>
                  <p:nvPr/>
                </p:nvGrpSpPr>
                <p:grpSpPr>
                  <a:xfrm>
                    <a:off x="9897840" y="5494311"/>
                    <a:ext cx="631112" cy="342782"/>
                    <a:chOff x="9897840" y="5494311"/>
                    <a:chExt cx="631112" cy="342782"/>
                  </a:xfrm>
                  <a:solidFill>
                    <a:srgbClr val="FFFFFF"/>
                  </a:solidFill>
                </p:grpSpPr>
                <p:sp>
                  <p:nvSpPr>
                    <p:cNvPr id="54" name="Freeform 12">
                      <a:extLst>
                        <a:ext uri="{FF2B5EF4-FFF2-40B4-BE49-F238E27FC236}">
                          <a16:creationId xmlns:a16="http://schemas.microsoft.com/office/drawing/2014/main" id="{ED51E769-79FA-861C-0F7C-BA025F5EB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31692" y="5494311"/>
                      <a:ext cx="297259" cy="313536"/>
                    </a:xfrm>
                    <a:custGeom>
                      <a:avLst/>
                      <a:gdLst>
                        <a:gd name="connsiteX0" fmla="*/ 14843 w 297259"/>
                        <a:gd name="connsiteY0" fmla="*/ 493 h 313536"/>
                        <a:gd name="connsiteX1" fmla="*/ 5154 w 297259"/>
                        <a:gd name="connsiteY1" fmla="*/ 95418 h 313536"/>
                        <a:gd name="connsiteX2" fmla="*/ 17687 w 297259"/>
                        <a:gd name="connsiteY2" fmla="*/ 220329 h 313536"/>
                        <a:gd name="connsiteX3" fmla="*/ 20605 w 297259"/>
                        <a:gd name="connsiteY3" fmla="*/ 225330 h 313536"/>
                        <a:gd name="connsiteX4" fmla="*/ 28591 w 297259"/>
                        <a:gd name="connsiteY4" fmla="*/ 221776 h 313536"/>
                        <a:gd name="connsiteX5" fmla="*/ 57659 w 297259"/>
                        <a:gd name="connsiteY5" fmla="*/ 135275 h 313536"/>
                        <a:gd name="connsiteX6" fmla="*/ 67076 w 297259"/>
                        <a:gd name="connsiteY6" fmla="*/ 145543 h 313536"/>
                        <a:gd name="connsiteX7" fmla="*/ 67373 w 297259"/>
                        <a:gd name="connsiteY7" fmla="*/ 149528 h 313536"/>
                        <a:gd name="connsiteX8" fmla="*/ 101848 w 297259"/>
                        <a:gd name="connsiteY8" fmla="*/ 253861 h 313536"/>
                        <a:gd name="connsiteX9" fmla="*/ 112992 w 297259"/>
                        <a:gd name="connsiteY9" fmla="*/ 284243 h 313536"/>
                        <a:gd name="connsiteX10" fmla="*/ 294435 w 297259"/>
                        <a:gd name="connsiteY10" fmla="*/ 252918 h 313536"/>
                        <a:gd name="connsiteX11" fmla="*/ 227941 w 297259"/>
                        <a:gd name="connsiteY11" fmla="*/ 190343 h 313536"/>
                        <a:gd name="connsiteX12" fmla="*/ 141233 w 297259"/>
                        <a:gd name="connsiteY12" fmla="*/ 208986 h 313536"/>
                        <a:gd name="connsiteX13" fmla="*/ 113794 w 297259"/>
                        <a:gd name="connsiteY13" fmla="*/ 198817 h 313536"/>
                        <a:gd name="connsiteX14" fmla="*/ 55204 w 297259"/>
                        <a:gd name="connsiteY14" fmla="*/ 30842 h 313536"/>
                        <a:gd name="connsiteX15" fmla="*/ 14843 w 297259"/>
                        <a:gd name="connsiteY15" fmla="*/ 493 h 3135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297259" h="313536">
                          <a:moveTo>
                            <a:pt x="14843" y="493"/>
                          </a:moveTo>
                          <a:cubicBezTo>
                            <a:pt x="-4222" y="7223"/>
                            <a:pt x="-1907" y="68095"/>
                            <a:pt x="5154" y="95418"/>
                          </a:cubicBezTo>
                          <a:cubicBezTo>
                            <a:pt x="14264" y="134175"/>
                            <a:pt x="20051" y="176405"/>
                            <a:pt x="17687" y="220329"/>
                          </a:cubicBezTo>
                          <a:cubicBezTo>
                            <a:pt x="17513" y="222454"/>
                            <a:pt x="18976" y="224148"/>
                            <a:pt x="20605" y="225330"/>
                          </a:cubicBezTo>
                          <a:cubicBezTo>
                            <a:pt x="23540" y="227951"/>
                            <a:pt x="28600" y="225752"/>
                            <a:pt x="28591" y="221776"/>
                          </a:cubicBezTo>
                          <a:cubicBezTo>
                            <a:pt x="27285" y="210020"/>
                            <a:pt x="44638" y="135878"/>
                            <a:pt x="57659" y="135275"/>
                          </a:cubicBezTo>
                          <a:cubicBezTo>
                            <a:pt x="63851" y="133770"/>
                            <a:pt x="69068" y="140177"/>
                            <a:pt x="67076" y="145543"/>
                          </a:cubicBezTo>
                          <a:cubicBezTo>
                            <a:pt x="66596" y="146849"/>
                            <a:pt x="66712" y="148304"/>
                            <a:pt x="67373" y="149528"/>
                          </a:cubicBezTo>
                          <a:cubicBezTo>
                            <a:pt x="83379" y="178893"/>
                            <a:pt x="96243" y="216451"/>
                            <a:pt x="101848" y="253861"/>
                          </a:cubicBezTo>
                          <a:cubicBezTo>
                            <a:pt x="103204" y="264550"/>
                            <a:pt x="104535" y="276083"/>
                            <a:pt x="112992" y="284243"/>
                          </a:cubicBezTo>
                          <a:cubicBezTo>
                            <a:pt x="147078" y="309855"/>
                            <a:pt x="321419" y="347116"/>
                            <a:pt x="294435" y="252918"/>
                          </a:cubicBezTo>
                          <a:cubicBezTo>
                            <a:pt x="284820" y="220023"/>
                            <a:pt x="254735" y="203455"/>
                            <a:pt x="227941" y="190343"/>
                          </a:cubicBezTo>
                          <a:cubicBezTo>
                            <a:pt x="203866" y="192625"/>
                            <a:pt x="172872" y="205282"/>
                            <a:pt x="141233" y="208986"/>
                          </a:cubicBezTo>
                          <a:cubicBezTo>
                            <a:pt x="129213" y="212847"/>
                            <a:pt x="118969" y="209052"/>
                            <a:pt x="113794" y="198817"/>
                          </a:cubicBezTo>
                          <a:cubicBezTo>
                            <a:pt x="93242" y="145683"/>
                            <a:pt x="71416" y="85167"/>
                            <a:pt x="55204" y="30842"/>
                          </a:cubicBezTo>
                          <a:cubicBezTo>
                            <a:pt x="46316" y="1088"/>
                            <a:pt x="20332" y="-1441"/>
                            <a:pt x="14843" y="49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5" name="Freeform 13">
                      <a:extLst>
                        <a:ext uri="{FF2B5EF4-FFF2-40B4-BE49-F238E27FC236}">
                          <a16:creationId xmlns:a16="http://schemas.microsoft.com/office/drawing/2014/main" id="{BBBCB735-A62F-2200-2849-638C7FEC55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7840" y="5531479"/>
                      <a:ext cx="420886" cy="305614"/>
                    </a:xfrm>
                    <a:custGeom>
                      <a:avLst/>
                      <a:gdLst>
                        <a:gd name="connsiteX0" fmla="*/ 374845 w 420886"/>
                        <a:gd name="connsiteY0" fmla="*/ 213965 h 305614"/>
                        <a:gd name="connsiteX1" fmla="*/ 339386 w 420886"/>
                        <a:gd name="connsiteY1" fmla="*/ 185666 h 305614"/>
                        <a:gd name="connsiteX2" fmla="*/ 333252 w 420886"/>
                        <a:gd name="connsiteY2" fmla="*/ 184806 h 305614"/>
                        <a:gd name="connsiteX3" fmla="*/ 181911 w 420886"/>
                        <a:gd name="connsiteY3" fmla="*/ 221720 h 305614"/>
                        <a:gd name="connsiteX4" fmla="*/ 116078 w 420886"/>
                        <a:gd name="connsiteY4" fmla="*/ 146925 h 305614"/>
                        <a:gd name="connsiteX5" fmla="*/ 25502 w 420886"/>
                        <a:gd name="connsiteY5" fmla="*/ 3364 h 305614"/>
                        <a:gd name="connsiteX6" fmla="*/ 17176 w 420886"/>
                        <a:gd name="connsiteY6" fmla="*/ 1702 h 305614"/>
                        <a:gd name="connsiteX7" fmla="*/ 24212 w 420886"/>
                        <a:gd name="connsiteY7" fmla="*/ 116047 h 305614"/>
                        <a:gd name="connsiteX8" fmla="*/ 51659 w 420886"/>
                        <a:gd name="connsiteY8" fmla="*/ 238097 h 305614"/>
                        <a:gd name="connsiteX9" fmla="*/ 84919 w 420886"/>
                        <a:gd name="connsiteY9" fmla="*/ 245844 h 305614"/>
                        <a:gd name="connsiteX10" fmla="*/ 83629 w 420886"/>
                        <a:gd name="connsiteY10" fmla="*/ 163832 h 305614"/>
                        <a:gd name="connsiteX11" fmla="*/ 90185 w 420886"/>
                        <a:gd name="connsiteY11" fmla="*/ 168486 h 305614"/>
                        <a:gd name="connsiteX12" fmla="*/ 192890 w 420886"/>
                        <a:gd name="connsiteY12" fmla="*/ 285072 h 305614"/>
                        <a:gd name="connsiteX13" fmla="*/ 418471 w 420886"/>
                        <a:gd name="connsiteY13" fmla="*/ 266198 h 305614"/>
                        <a:gd name="connsiteX14" fmla="*/ 374845 w 420886"/>
                        <a:gd name="connsiteY14" fmla="*/ 213965 h 3056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20886" h="305614">
                          <a:moveTo>
                            <a:pt x="374845" y="213965"/>
                          </a:moveTo>
                          <a:cubicBezTo>
                            <a:pt x="363411" y="206020"/>
                            <a:pt x="348348" y="195554"/>
                            <a:pt x="339386" y="185666"/>
                          </a:cubicBezTo>
                          <a:cubicBezTo>
                            <a:pt x="337815" y="183938"/>
                            <a:pt x="335236" y="183574"/>
                            <a:pt x="333252" y="184806"/>
                          </a:cubicBezTo>
                          <a:cubicBezTo>
                            <a:pt x="293164" y="209641"/>
                            <a:pt x="226761" y="230863"/>
                            <a:pt x="181911" y="221720"/>
                          </a:cubicBezTo>
                          <a:cubicBezTo>
                            <a:pt x="155373" y="199985"/>
                            <a:pt x="138921" y="172554"/>
                            <a:pt x="116078" y="146925"/>
                          </a:cubicBezTo>
                          <a:cubicBezTo>
                            <a:pt x="82141" y="103009"/>
                            <a:pt x="42177" y="56316"/>
                            <a:pt x="25502" y="3364"/>
                          </a:cubicBezTo>
                          <a:cubicBezTo>
                            <a:pt x="24518" y="-175"/>
                            <a:pt x="19458" y="-1233"/>
                            <a:pt x="17176" y="1702"/>
                          </a:cubicBezTo>
                          <a:cubicBezTo>
                            <a:pt x="-15513" y="40649"/>
                            <a:pt x="5123" y="81911"/>
                            <a:pt x="24212" y="116047"/>
                          </a:cubicBezTo>
                          <a:cubicBezTo>
                            <a:pt x="47319" y="153647"/>
                            <a:pt x="56405" y="199381"/>
                            <a:pt x="51659" y="238097"/>
                          </a:cubicBezTo>
                          <a:cubicBezTo>
                            <a:pt x="49940" y="247017"/>
                            <a:pt x="80892" y="248324"/>
                            <a:pt x="84919" y="245844"/>
                          </a:cubicBezTo>
                          <a:cubicBezTo>
                            <a:pt x="90838" y="232541"/>
                            <a:pt x="71683" y="169644"/>
                            <a:pt x="83629" y="163832"/>
                          </a:cubicBezTo>
                          <a:cubicBezTo>
                            <a:pt x="85696" y="162832"/>
                            <a:pt x="87448" y="167610"/>
                            <a:pt x="90185" y="168486"/>
                          </a:cubicBezTo>
                          <a:cubicBezTo>
                            <a:pt x="140524" y="189345"/>
                            <a:pt x="148684" y="255475"/>
                            <a:pt x="192890" y="285072"/>
                          </a:cubicBezTo>
                          <a:cubicBezTo>
                            <a:pt x="262988" y="323779"/>
                            <a:pt x="339857" y="302243"/>
                            <a:pt x="418471" y="266198"/>
                          </a:cubicBezTo>
                          <a:cubicBezTo>
                            <a:pt x="432013" y="254516"/>
                            <a:pt x="384641" y="220331"/>
                            <a:pt x="374845" y="21396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38" name="Graphic 71">
                    <a:extLst>
                      <a:ext uri="{FF2B5EF4-FFF2-40B4-BE49-F238E27FC236}">
                        <a16:creationId xmlns:a16="http://schemas.microsoft.com/office/drawing/2014/main" id="{81C83A22-9E8D-2534-C3D9-EF405BD6A574}"/>
                      </a:ext>
                    </a:extLst>
                  </p:cNvPr>
                  <p:cNvGrpSpPr/>
                  <p:nvPr/>
                </p:nvGrpSpPr>
                <p:grpSpPr>
                  <a:xfrm>
                    <a:off x="9391291" y="2664777"/>
                    <a:ext cx="1150664" cy="1087736"/>
                    <a:chOff x="9391291" y="2664777"/>
                    <a:chExt cx="1150664" cy="1087736"/>
                  </a:xfrm>
                  <a:solidFill>
                    <a:srgbClr val="FFFFFF"/>
                  </a:solidFill>
                </p:grpSpPr>
                <p:sp>
                  <p:nvSpPr>
                    <p:cNvPr id="52" name="Freeform 15">
                      <a:extLst>
                        <a:ext uri="{FF2B5EF4-FFF2-40B4-BE49-F238E27FC236}">
                          <a16:creationId xmlns:a16="http://schemas.microsoft.com/office/drawing/2014/main" id="{8A20A828-7E29-C38D-9043-101BC89B32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91291" y="2664777"/>
                      <a:ext cx="867931" cy="1087736"/>
                    </a:xfrm>
                    <a:custGeom>
                      <a:avLst/>
                      <a:gdLst>
                        <a:gd name="connsiteX0" fmla="*/ 864512 w 867931"/>
                        <a:gd name="connsiteY0" fmla="*/ 1058354 h 1087736"/>
                        <a:gd name="connsiteX1" fmla="*/ 867868 w 867931"/>
                        <a:gd name="connsiteY1" fmla="*/ 1052948 h 1087736"/>
                        <a:gd name="connsiteX2" fmla="*/ 804235 w 867931"/>
                        <a:gd name="connsiteY2" fmla="*/ 795578 h 1087736"/>
                        <a:gd name="connsiteX3" fmla="*/ 753862 w 867931"/>
                        <a:gd name="connsiteY3" fmla="*/ 432016 h 1087736"/>
                        <a:gd name="connsiteX4" fmla="*/ 695098 w 867931"/>
                        <a:gd name="connsiteY4" fmla="*/ 287363 h 1087736"/>
                        <a:gd name="connsiteX5" fmla="*/ 383842 w 867931"/>
                        <a:gd name="connsiteY5" fmla="*/ 0 h 1087736"/>
                        <a:gd name="connsiteX6" fmla="*/ 0 w 867931"/>
                        <a:gd name="connsiteY6" fmla="*/ 336223 h 1087736"/>
                        <a:gd name="connsiteX7" fmla="*/ 254567 w 867931"/>
                        <a:gd name="connsiteY7" fmla="*/ 469566 h 1087736"/>
                        <a:gd name="connsiteX8" fmla="*/ 261677 w 867931"/>
                        <a:gd name="connsiteY8" fmla="*/ 467863 h 1087736"/>
                        <a:gd name="connsiteX9" fmla="*/ 291497 w 867931"/>
                        <a:gd name="connsiteY9" fmla="*/ 446384 h 1087736"/>
                        <a:gd name="connsiteX10" fmla="*/ 374856 w 867931"/>
                        <a:gd name="connsiteY10" fmla="*/ 570113 h 1087736"/>
                        <a:gd name="connsiteX11" fmla="*/ 391589 w 867931"/>
                        <a:gd name="connsiteY11" fmla="*/ 627678 h 1087736"/>
                        <a:gd name="connsiteX12" fmla="*/ 395566 w 867931"/>
                        <a:gd name="connsiteY12" fmla="*/ 655349 h 1087736"/>
                        <a:gd name="connsiteX13" fmla="*/ 401807 w 867931"/>
                        <a:gd name="connsiteY13" fmla="*/ 652720 h 1087736"/>
                        <a:gd name="connsiteX14" fmla="*/ 504297 w 867931"/>
                        <a:gd name="connsiteY14" fmla="*/ 594551 h 1087736"/>
                        <a:gd name="connsiteX15" fmla="*/ 486588 w 867931"/>
                        <a:gd name="connsiteY15" fmla="*/ 619353 h 1087736"/>
                        <a:gd name="connsiteX16" fmla="*/ 459075 w 867931"/>
                        <a:gd name="connsiteY16" fmla="*/ 646164 h 1087736"/>
                        <a:gd name="connsiteX17" fmla="*/ 464936 w 867931"/>
                        <a:gd name="connsiteY17" fmla="*/ 648148 h 1087736"/>
                        <a:gd name="connsiteX18" fmla="*/ 524816 w 867931"/>
                        <a:gd name="connsiteY18" fmla="*/ 639244 h 1087736"/>
                        <a:gd name="connsiteX19" fmla="*/ 545104 w 867931"/>
                        <a:gd name="connsiteY19" fmla="*/ 656175 h 1087736"/>
                        <a:gd name="connsiteX20" fmla="*/ 555778 w 867931"/>
                        <a:gd name="connsiteY20" fmla="*/ 668088 h 1087736"/>
                        <a:gd name="connsiteX21" fmla="*/ 455834 w 867931"/>
                        <a:gd name="connsiteY21" fmla="*/ 734144 h 1087736"/>
                        <a:gd name="connsiteX22" fmla="*/ 460993 w 867931"/>
                        <a:gd name="connsiteY22" fmla="*/ 736583 h 1087736"/>
                        <a:gd name="connsiteX23" fmla="*/ 532728 w 867931"/>
                        <a:gd name="connsiteY23" fmla="*/ 745669 h 1087736"/>
                        <a:gd name="connsiteX24" fmla="*/ 428535 w 867931"/>
                        <a:gd name="connsiteY24" fmla="*/ 801242 h 1087736"/>
                        <a:gd name="connsiteX25" fmla="*/ 356387 w 867931"/>
                        <a:gd name="connsiteY25" fmla="*/ 894075 h 1087736"/>
                        <a:gd name="connsiteX26" fmla="*/ 334958 w 867931"/>
                        <a:gd name="connsiteY26" fmla="*/ 1001616 h 1087736"/>
                        <a:gd name="connsiteX27" fmla="*/ 328757 w 867931"/>
                        <a:gd name="connsiteY27" fmla="*/ 1030841 h 1087736"/>
                        <a:gd name="connsiteX28" fmla="*/ 423071 w 867931"/>
                        <a:gd name="connsiteY28" fmla="*/ 1060893 h 1087736"/>
                        <a:gd name="connsiteX29" fmla="*/ 864512 w 867931"/>
                        <a:gd name="connsiteY29" fmla="*/ 1058354 h 10877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867931" h="1087736">
                          <a:moveTo>
                            <a:pt x="864512" y="1058354"/>
                          </a:moveTo>
                          <a:cubicBezTo>
                            <a:pt x="866826" y="1057643"/>
                            <a:pt x="868257" y="1055337"/>
                            <a:pt x="867868" y="1052948"/>
                          </a:cubicBezTo>
                          <a:cubicBezTo>
                            <a:pt x="853334" y="964190"/>
                            <a:pt x="825573" y="882162"/>
                            <a:pt x="804235" y="795578"/>
                          </a:cubicBezTo>
                          <a:cubicBezTo>
                            <a:pt x="774877" y="675240"/>
                            <a:pt x="776622" y="553305"/>
                            <a:pt x="753862" y="432016"/>
                          </a:cubicBezTo>
                          <a:cubicBezTo>
                            <a:pt x="746793" y="381064"/>
                            <a:pt x="724811" y="331841"/>
                            <a:pt x="695098" y="287363"/>
                          </a:cubicBezTo>
                          <a:cubicBezTo>
                            <a:pt x="617220" y="170794"/>
                            <a:pt x="476602" y="77746"/>
                            <a:pt x="383842" y="0"/>
                          </a:cubicBezTo>
                          <a:cubicBezTo>
                            <a:pt x="231071" y="42453"/>
                            <a:pt x="90949" y="171745"/>
                            <a:pt x="0" y="336223"/>
                          </a:cubicBezTo>
                          <a:cubicBezTo>
                            <a:pt x="27811" y="438820"/>
                            <a:pt x="161485" y="471046"/>
                            <a:pt x="254567" y="469566"/>
                          </a:cubicBezTo>
                          <a:cubicBezTo>
                            <a:pt x="257121" y="469591"/>
                            <a:pt x="259957" y="470045"/>
                            <a:pt x="261677" y="467863"/>
                          </a:cubicBezTo>
                          <a:cubicBezTo>
                            <a:pt x="268199" y="460009"/>
                            <a:pt x="281130" y="435042"/>
                            <a:pt x="291497" y="446384"/>
                          </a:cubicBezTo>
                          <a:cubicBezTo>
                            <a:pt x="324880" y="482893"/>
                            <a:pt x="349856" y="526891"/>
                            <a:pt x="374856" y="570113"/>
                          </a:cubicBezTo>
                          <a:cubicBezTo>
                            <a:pt x="385322" y="588111"/>
                            <a:pt x="396351" y="616302"/>
                            <a:pt x="391589" y="627678"/>
                          </a:cubicBezTo>
                          <a:cubicBezTo>
                            <a:pt x="387753" y="636946"/>
                            <a:pt x="387621" y="650091"/>
                            <a:pt x="395566" y="655349"/>
                          </a:cubicBezTo>
                          <a:cubicBezTo>
                            <a:pt x="398070" y="656225"/>
                            <a:pt x="400278" y="654530"/>
                            <a:pt x="401807" y="652720"/>
                          </a:cubicBezTo>
                          <a:cubicBezTo>
                            <a:pt x="423195" y="631158"/>
                            <a:pt x="473071" y="580885"/>
                            <a:pt x="504297" y="594551"/>
                          </a:cubicBezTo>
                          <a:cubicBezTo>
                            <a:pt x="514672" y="605191"/>
                            <a:pt x="494889" y="613731"/>
                            <a:pt x="486588" y="619353"/>
                          </a:cubicBezTo>
                          <a:cubicBezTo>
                            <a:pt x="482769" y="622370"/>
                            <a:pt x="454280" y="639078"/>
                            <a:pt x="459075" y="646164"/>
                          </a:cubicBezTo>
                          <a:cubicBezTo>
                            <a:pt x="460298" y="648148"/>
                            <a:pt x="462762" y="648983"/>
                            <a:pt x="464936" y="648148"/>
                          </a:cubicBezTo>
                          <a:cubicBezTo>
                            <a:pt x="482819" y="641261"/>
                            <a:pt x="503925" y="634821"/>
                            <a:pt x="524816" y="639244"/>
                          </a:cubicBezTo>
                          <a:cubicBezTo>
                            <a:pt x="531397" y="641145"/>
                            <a:pt x="545981" y="647726"/>
                            <a:pt x="545104" y="656175"/>
                          </a:cubicBezTo>
                          <a:cubicBezTo>
                            <a:pt x="542889" y="662533"/>
                            <a:pt x="556679" y="664178"/>
                            <a:pt x="555778" y="668088"/>
                          </a:cubicBezTo>
                          <a:cubicBezTo>
                            <a:pt x="553645" y="689203"/>
                            <a:pt x="446467" y="721536"/>
                            <a:pt x="455834" y="734144"/>
                          </a:cubicBezTo>
                          <a:cubicBezTo>
                            <a:pt x="456843" y="735988"/>
                            <a:pt x="458926" y="736972"/>
                            <a:pt x="460993" y="736583"/>
                          </a:cubicBezTo>
                          <a:cubicBezTo>
                            <a:pt x="489432" y="732011"/>
                            <a:pt x="516607" y="731515"/>
                            <a:pt x="532728" y="745669"/>
                          </a:cubicBezTo>
                          <a:cubicBezTo>
                            <a:pt x="520683" y="766750"/>
                            <a:pt x="443904" y="786741"/>
                            <a:pt x="428535" y="801242"/>
                          </a:cubicBezTo>
                          <a:cubicBezTo>
                            <a:pt x="393391" y="823671"/>
                            <a:pt x="380073" y="862560"/>
                            <a:pt x="356387" y="894075"/>
                          </a:cubicBezTo>
                          <a:cubicBezTo>
                            <a:pt x="356817" y="931352"/>
                            <a:pt x="348012" y="969613"/>
                            <a:pt x="334958" y="1001616"/>
                          </a:cubicBezTo>
                          <a:cubicBezTo>
                            <a:pt x="333734" y="1009147"/>
                            <a:pt x="321350" y="1026476"/>
                            <a:pt x="328757" y="1030841"/>
                          </a:cubicBezTo>
                          <a:cubicBezTo>
                            <a:pt x="356519" y="1044416"/>
                            <a:pt x="388249" y="1054527"/>
                            <a:pt x="423071" y="1060893"/>
                          </a:cubicBezTo>
                          <a:cubicBezTo>
                            <a:pt x="577363" y="1093036"/>
                            <a:pt x="723314" y="1101080"/>
                            <a:pt x="864512" y="105835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3" name="Freeform 16">
                      <a:extLst>
                        <a:ext uri="{FF2B5EF4-FFF2-40B4-BE49-F238E27FC236}">
                          <a16:creationId xmlns:a16="http://schemas.microsoft.com/office/drawing/2014/main" id="{693071EE-67B7-D4B5-F254-6AF3EA536B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81546" y="2686842"/>
                      <a:ext cx="360409" cy="1037949"/>
                    </a:xfrm>
                    <a:custGeom>
                      <a:avLst/>
                      <a:gdLst>
                        <a:gd name="connsiteX0" fmla="*/ 157393 w 360409"/>
                        <a:gd name="connsiteY0" fmla="*/ 300583 h 1037949"/>
                        <a:gd name="connsiteX1" fmla="*/ 169852 w 360409"/>
                        <a:gd name="connsiteY1" fmla="*/ 424650 h 1037949"/>
                        <a:gd name="connsiteX2" fmla="*/ 210502 w 360409"/>
                        <a:gd name="connsiteY2" fmla="*/ 666601 h 1037949"/>
                        <a:gd name="connsiteX3" fmla="*/ 259312 w 360409"/>
                        <a:gd name="connsiteY3" fmla="*/ 1030932 h 1037949"/>
                        <a:gd name="connsiteX4" fmla="*/ 272292 w 360409"/>
                        <a:gd name="connsiteY4" fmla="*/ 1033983 h 1037949"/>
                        <a:gd name="connsiteX5" fmla="*/ 297350 w 360409"/>
                        <a:gd name="connsiteY5" fmla="*/ 1034661 h 1037949"/>
                        <a:gd name="connsiteX6" fmla="*/ 354981 w 360409"/>
                        <a:gd name="connsiteY6" fmla="*/ 1037901 h 1037949"/>
                        <a:gd name="connsiteX7" fmla="*/ 360256 w 360409"/>
                        <a:gd name="connsiteY7" fmla="*/ 1031965 h 1037949"/>
                        <a:gd name="connsiteX8" fmla="*/ 247738 w 360409"/>
                        <a:gd name="connsiteY8" fmla="*/ 406082 h 1037949"/>
                        <a:gd name="connsiteX9" fmla="*/ 249672 w 360409"/>
                        <a:gd name="connsiteY9" fmla="*/ 311801 h 1037949"/>
                        <a:gd name="connsiteX10" fmla="*/ 300640 w 360409"/>
                        <a:gd name="connsiteY10" fmla="*/ 310288 h 1037949"/>
                        <a:gd name="connsiteX11" fmla="*/ 306543 w 360409"/>
                        <a:gd name="connsiteY11" fmla="*/ 303716 h 1037949"/>
                        <a:gd name="connsiteX12" fmla="*/ 216463 w 360409"/>
                        <a:gd name="connsiteY12" fmla="*/ 117942 h 1037949"/>
                        <a:gd name="connsiteX13" fmla="*/ 5159 w 360409"/>
                        <a:gd name="connsiteY13" fmla="*/ 116 h 1037949"/>
                        <a:gd name="connsiteX14" fmla="*/ 0 w 360409"/>
                        <a:gd name="connsiteY14" fmla="*/ 2274 h 1037949"/>
                        <a:gd name="connsiteX15" fmla="*/ 157393 w 360409"/>
                        <a:gd name="connsiteY15" fmla="*/ 300583 h 10379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60409" h="1037949">
                          <a:moveTo>
                            <a:pt x="157393" y="300583"/>
                          </a:moveTo>
                          <a:cubicBezTo>
                            <a:pt x="164528" y="341878"/>
                            <a:pt x="165255" y="383148"/>
                            <a:pt x="169852" y="424650"/>
                          </a:cubicBezTo>
                          <a:cubicBezTo>
                            <a:pt x="182575" y="505942"/>
                            <a:pt x="210940" y="583101"/>
                            <a:pt x="210502" y="666601"/>
                          </a:cubicBezTo>
                          <a:cubicBezTo>
                            <a:pt x="214528" y="788642"/>
                            <a:pt x="210089" y="915736"/>
                            <a:pt x="259312" y="1030932"/>
                          </a:cubicBezTo>
                          <a:cubicBezTo>
                            <a:pt x="262768" y="1034256"/>
                            <a:pt x="268274" y="1034098"/>
                            <a:pt x="272292" y="1033983"/>
                          </a:cubicBezTo>
                          <a:cubicBezTo>
                            <a:pt x="280691" y="1034074"/>
                            <a:pt x="289074" y="1034504"/>
                            <a:pt x="297350" y="1034661"/>
                          </a:cubicBezTo>
                          <a:cubicBezTo>
                            <a:pt x="316357" y="1035165"/>
                            <a:pt x="336016" y="1035678"/>
                            <a:pt x="354981" y="1037901"/>
                          </a:cubicBezTo>
                          <a:cubicBezTo>
                            <a:pt x="358173" y="1038389"/>
                            <a:pt x="361124" y="1035099"/>
                            <a:pt x="360256" y="1031965"/>
                          </a:cubicBezTo>
                          <a:cubicBezTo>
                            <a:pt x="311041" y="825374"/>
                            <a:pt x="222217" y="623644"/>
                            <a:pt x="247738" y="406082"/>
                          </a:cubicBezTo>
                          <a:cubicBezTo>
                            <a:pt x="249325" y="390208"/>
                            <a:pt x="252260" y="339571"/>
                            <a:pt x="249672" y="311801"/>
                          </a:cubicBezTo>
                          <a:cubicBezTo>
                            <a:pt x="247994" y="293803"/>
                            <a:pt x="281353" y="303914"/>
                            <a:pt x="300640" y="310288"/>
                          </a:cubicBezTo>
                          <a:cubicBezTo>
                            <a:pt x="304435" y="311694"/>
                            <a:pt x="308312" y="307329"/>
                            <a:pt x="306543" y="303716"/>
                          </a:cubicBezTo>
                          <a:cubicBezTo>
                            <a:pt x="278732" y="240703"/>
                            <a:pt x="248424" y="178194"/>
                            <a:pt x="216463" y="117942"/>
                          </a:cubicBezTo>
                          <a:cubicBezTo>
                            <a:pt x="179400" y="40626"/>
                            <a:pt x="82152" y="19147"/>
                            <a:pt x="5159" y="116"/>
                          </a:cubicBezTo>
                          <a:cubicBezTo>
                            <a:pt x="3158" y="-330"/>
                            <a:pt x="1091" y="538"/>
                            <a:pt x="0" y="2274"/>
                          </a:cubicBezTo>
                          <a:cubicBezTo>
                            <a:pt x="60616" y="93346"/>
                            <a:pt x="140693" y="185469"/>
                            <a:pt x="157393" y="30058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39" name="Graphic 71">
                    <a:extLst>
                      <a:ext uri="{FF2B5EF4-FFF2-40B4-BE49-F238E27FC236}">
                        <a16:creationId xmlns:a16="http://schemas.microsoft.com/office/drawing/2014/main" id="{4E563848-8BC8-A18B-8638-5E0F2CAA2CE5}"/>
                      </a:ext>
                    </a:extLst>
                  </p:cNvPr>
                  <p:cNvGrpSpPr/>
                  <p:nvPr/>
                </p:nvGrpSpPr>
                <p:grpSpPr>
                  <a:xfrm>
                    <a:off x="9280215" y="2513895"/>
                    <a:ext cx="1964373" cy="3338594"/>
                    <a:chOff x="9280215" y="2513895"/>
                    <a:chExt cx="1964373" cy="3338594"/>
                  </a:xfrm>
                </p:grpSpPr>
                <p:grpSp>
                  <p:nvGrpSpPr>
                    <p:cNvPr id="40" name="Graphic 71">
                      <a:extLst>
                        <a:ext uri="{FF2B5EF4-FFF2-40B4-BE49-F238E27FC236}">
                          <a16:creationId xmlns:a16="http://schemas.microsoft.com/office/drawing/2014/main" id="{8CB912A5-9CA6-970A-5B9A-3657E2A9B8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00218" y="2956534"/>
                      <a:ext cx="307288" cy="655799"/>
                      <a:chOff x="10100218" y="2956534"/>
                      <a:chExt cx="307288" cy="655799"/>
                    </a:xfrm>
                    <a:solidFill>
                      <a:srgbClr val="000000"/>
                    </a:solidFill>
                  </p:grpSpPr>
                  <p:sp>
                    <p:nvSpPr>
                      <p:cNvPr id="43" name="Freeform 20">
                        <a:extLst>
                          <a:ext uri="{FF2B5EF4-FFF2-40B4-BE49-F238E27FC236}">
                            <a16:creationId xmlns:a16="http://schemas.microsoft.com/office/drawing/2014/main" id="{252A69CF-5EAD-B7E2-E7A9-4A091E3F4E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0218" y="2956534"/>
                        <a:ext cx="230336" cy="16136"/>
                      </a:xfrm>
                      <a:custGeom>
                        <a:avLst/>
                        <a:gdLst>
                          <a:gd name="connsiteX0" fmla="*/ 6963 w 230336"/>
                          <a:gd name="connsiteY0" fmla="*/ 15175 h 16136"/>
                          <a:gd name="connsiteX1" fmla="*/ 223376 w 230336"/>
                          <a:gd name="connsiteY1" fmla="*/ 16134 h 16136"/>
                          <a:gd name="connsiteX2" fmla="*/ 223376 w 230336"/>
                          <a:gd name="connsiteY2" fmla="*/ 1715 h 16136"/>
                          <a:gd name="connsiteX3" fmla="*/ 6963 w 230336"/>
                          <a:gd name="connsiteY3" fmla="*/ 756 h 16136"/>
                          <a:gd name="connsiteX4" fmla="*/ 6963 w 230336"/>
                          <a:gd name="connsiteY4" fmla="*/ 15175 h 16136"/>
                          <a:gd name="connsiteX5" fmla="*/ 6963 w 230336"/>
                          <a:gd name="connsiteY5" fmla="*/ 15175 h 161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30336" h="16136">
                            <a:moveTo>
                              <a:pt x="6963" y="15175"/>
                            </a:moveTo>
                            <a:cubicBezTo>
                              <a:pt x="79095" y="13910"/>
                              <a:pt x="151252" y="14232"/>
                              <a:pt x="223376" y="16134"/>
                            </a:cubicBezTo>
                            <a:cubicBezTo>
                              <a:pt x="232660" y="16382"/>
                              <a:pt x="232652" y="1964"/>
                              <a:pt x="223376" y="1715"/>
                            </a:cubicBezTo>
                            <a:cubicBezTo>
                              <a:pt x="151252" y="-186"/>
                              <a:pt x="79095" y="-508"/>
                              <a:pt x="6963" y="756"/>
                            </a:cubicBezTo>
                            <a:cubicBezTo>
                              <a:pt x="-2304" y="914"/>
                              <a:pt x="-2338" y="15332"/>
                              <a:pt x="6963" y="15175"/>
                            </a:cubicBezTo>
                            <a:lnTo>
                              <a:pt x="6963" y="15175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44" name="Freeform 22">
                        <a:extLst>
                          <a:ext uri="{FF2B5EF4-FFF2-40B4-BE49-F238E27FC236}">
                            <a16:creationId xmlns:a16="http://schemas.microsoft.com/office/drawing/2014/main" id="{5056C41E-07AC-55FD-091A-D796E35F39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41806" y="3037030"/>
                        <a:ext cx="205352" cy="19690"/>
                      </a:xfrm>
                      <a:custGeom>
                        <a:avLst/>
                        <a:gdLst>
                          <a:gd name="connsiteX0" fmla="*/ 6960 w 205352"/>
                          <a:gd name="connsiteY0" fmla="*/ 19658 h 19690"/>
                          <a:gd name="connsiteX1" fmla="*/ 198414 w 205352"/>
                          <a:gd name="connsiteY1" fmla="*/ 14433 h 19690"/>
                          <a:gd name="connsiteX2" fmla="*/ 198414 w 205352"/>
                          <a:gd name="connsiteY2" fmla="*/ 15 h 19690"/>
                          <a:gd name="connsiteX3" fmla="*/ 6960 w 205352"/>
                          <a:gd name="connsiteY3" fmla="*/ 5240 h 19690"/>
                          <a:gd name="connsiteX4" fmla="*/ 6960 w 205352"/>
                          <a:gd name="connsiteY4" fmla="*/ 19658 h 19690"/>
                          <a:gd name="connsiteX5" fmla="*/ 6960 w 205352"/>
                          <a:gd name="connsiteY5" fmla="*/ 19658 h 1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05352" h="19690">
                            <a:moveTo>
                              <a:pt x="6960" y="19658"/>
                            </a:moveTo>
                            <a:cubicBezTo>
                              <a:pt x="70817" y="19956"/>
                              <a:pt x="134665" y="18211"/>
                              <a:pt x="198414" y="14433"/>
                            </a:cubicBezTo>
                            <a:cubicBezTo>
                              <a:pt x="207632" y="13888"/>
                              <a:pt x="207698" y="-531"/>
                              <a:pt x="198414" y="15"/>
                            </a:cubicBezTo>
                            <a:cubicBezTo>
                              <a:pt x="134673" y="3793"/>
                              <a:pt x="70817" y="5538"/>
                              <a:pt x="6960" y="5240"/>
                            </a:cubicBezTo>
                            <a:cubicBezTo>
                              <a:pt x="-2316" y="5199"/>
                              <a:pt x="-2324" y="19617"/>
                              <a:pt x="6960" y="19658"/>
                            </a:cubicBezTo>
                            <a:lnTo>
                              <a:pt x="6960" y="19658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45" name="Freeform 23">
                        <a:extLst>
                          <a:ext uri="{FF2B5EF4-FFF2-40B4-BE49-F238E27FC236}">
                            <a16:creationId xmlns:a16="http://schemas.microsoft.com/office/drawing/2014/main" id="{0FA84A69-ECFF-000E-549D-A6F62880D2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60483" y="3126887"/>
                        <a:ext cx="201266" cy="28834"/>
                      </a:xfrm>
                      <a:custGeom>
                        <a:avLst/>
                        <a:gdLst>
                          <a:gd name="connsiteX0" fmla="*/ 9042 w 201266"/>
                          <a:gd name="connsiteY0" fmla="*/ 28711 h 28834"/>
                          <a:gd name="connsiteX1" fmla="*/ 194304 w 201266"/>
                          <a:gd name="connsiteY1" fmla="*/ 14565 h 28834"/>
                          <a:gd name="connsiteX2" fmla="*/ 194304 w 201266"/>
                          <a:gd name="connsiteY2" fmla="*/ 147 h 28834"/>
                          <a:gd name="connsiteX3" fmla="*/ 5206 w 201266"/>
                          <a:gd name="connsiteY3" fmla="*/ 14805 h 28834"/>
                          <a:gd name="connsiteX4" fmla="*/ 9042 w 201266"/>
                          <a:gd name="connsiteY4" fmla="*/ 28711 h 28834"/>
                          <a:gd name="connsiteX5" fmla="*/ 9042 w 201266"/>
                          <a:gd name="connsiteY5" fmla="*/ 28711 h 28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01266" h="28834">
                            <a:moveTo>
                              <a:pt x="9042" y="28711"/>
                            </a:moveTo>
                            <a:cubicBezTo>
                              <a:pt x="70203" y="18162"/>
                              <a:pt x="132249" y="13499"/>
                              <a:pt x="194304" y="14565"/>
                            </a:cubicBezTo>
                            <a:cubicBezTo>
                              <a:pt x="203588" y="14722"/>
                              <a:pt x="203588" y="313"/>
                              <a:pt x="194304" y="147"/>
                            </a:cubicBezTo>
                            <a:cubicBezTo>
                              <a:pt x="130951" y="-944"/>
                              <a:pt x="67641" y="4041"/>
                              <a:pt x="5206" y="14805"/>
                            </a:cubicBezTo>
                            <a:cubicBezTo>
                              <a:pt x="-3913" y="16384"/>
                              <a:pt x="-44" y="30282"/>
                              <a:pt x="9042" y="28711"/>
                            </a:cubicBezTo>
                            <a:lnTo>
                              <a:pt x="9042" y="28711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46" name="Freeform 24">
                        <a:extLst>
                          <a:ext uri="{FF2B5EF4-FFF2-40B4-BE49-F238E27FC236}">
                            <a16:creationId xmlns:a16="http://schemas.microsoft.com/office/drawing/2014/main" id="{4BE1F9F4-370F-684C-804E-130DBF21B4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64778" y="3194986"/>
                        <a:ext cx="209354" cy="27143"/>
                      </a:xfrm>
                      <a:custGeom>
                        <a:avLst/>
                        <a:gdLst>
                          <a:gd name="connsiteX0" fmla="*/ 6904 w 209354"/>
                          <a:gd name="connsiteY0" fmla="*/ 27106 h 27143"/>
                          <a:gd name="connsiteX1" fmla="*/ 202401 w 209354"/>
                          <a:gd name="connsiteY1" fmla="*/ 14424 h 27143"/>
                          <a:gd name="connsiteX2" fmla="*/ 202401 w 209354"/>
                          <a:gd name="connsiteY2" fmla="*/ 6 h 27143"/>
                          <a:gd name="connsiteX3" fmla="*/ 6904 w 209354"/>
                          <a:gd name="connsiteY3" fmla="*/ 12688 h 27143"/>
                          <a:gd name="connsiteX4" fmla="*/ 6904 w 209354"/>
                          <a:gd name="connsiteY4" fmla="*/ 27106 h 27143"/>
                          <a:gd name="connsiteX5" fmla="*/ 6904 w 209354"/>
                          <a:gd name="connsiteY5" fmla="*/ 27106 h 271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09354" h="27143">
                            <a:moveTo>
                              <a:pt x="6904" y="27106"/>
                            </a:moveTo>
                            <a:cubicBezTo>
                              <a:pt x="71935" y="21021"/>
                              <a:pt x="137131" y="16788"/>
                              <a:pt x="202401" y="14424"/>
                            </a:cubicBezTo>
                            <a:cubicBezTo>
                              <a:pt x="211652" y="14085"/>
                              <a:pt x="211694" y="-333"/>
                              <a:pt x="202401" y="6"/>
                            </a:cubicBezTo>
                            <a:cubicBezTo>
                              <a:pt x="137131" y="2379"/>
                              <a:pt x="71935" y="6603"/>
                              <a:pt x="6904" y="12688"/>
                            </a:cubicBezTo>
                            <a:cubicBezTo>
                              <a:pt x="-2256" y="13548"/>
                              <a:pt x="-2347" y="27974"/>
                              <a:pt x="6904" y="27106"/>
                            </a:cubicBezTo>
                            <a:lnTo>
                              <a:pt x="6904" y="27106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47" name="Freeform 26">
                        <a:extLst>
                          <a:ext uri="{FF2B5EF4-FFF2-40B4-BE49-F238E27FC236}">
                            <a16:creationId xmlns:a16="http://schemas.microsoft.com/office/drawing/2014/main" id="{8EF54870-AA58-02DA-D435-B20066FC4E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73021" y="3267218"/>
                        <a:ext cx="205328" cy="21075"/>
                      </a:xfrm>
                      <a:custGeom>
                        <a:avLst/>
                        <a:gdLst>
                          <a:gd name="connsiteX0" fmla="*/ 6954 w 205328"/>
                          <a:gd name="connsiteY0" fmla="*/ 21070 h 21075"/>
                          <a:gd name="connsiteX1" fmla="*/ 198375 w 205328"/>
                          <a:gd name="connsiteY1" fmla="*/ 14424 h 21075"/>
                          <a:gd name="connsiteX2" fmla="*/ 198375 w 205328"/>
                          <a:gd name="connsiteY2" fmla="*/ 5 h 21075"/>
                          <a:gd name="connsiteX3" fmla="*/ 6954 w 205328"/>
                          <a:gd name="connsiteY3" fmla="*/ 6652 h 21075"/>
                          <a:gd name="connsiteX4" fmla="*/ 6954 w 205328"/>
                          <a:gd name="connsiteY4" fmla="*/ 21070 h 21075"/>
                          <a:gd name="connsiteX5" fmla="*/ 6954 w 205328"/>
                          <a:gd name="connsiteY5" fmla="*/ 21070 h 210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05328" h="21075">
                            <a:moveTo>
                              <a:pt x="6954" y="21070"/>
                            </a:moveTo>
                            <a:cubicBezTo>
                              <a:pt x="70761" y="18855"/>
                              <a:pt x="134568" y="16639"/>
                              <a:pt x="198375" y="14424"/>
                            </a:cubicBezTo>
                            <a:cubicBezTo>
                              <a:pt x="207626" y="14101"/>
                              <a:pt x="207667" y="-317"/>
                              <a:pt x="198375" y="5"/>
                            </a:cubicBezTo>
                            <a:cubicBezTo>
                              <a:pt x="134568" y="2221"/>
                              <a:pt x="70761" y="4437"/>
                              <a:pt x="6954" y="6652"/>
                            </a:cubicBezTo>
                            <a:cubicBezTo>
                              <a:pt x="-2297" y="6975"/>
                              <a:pt x="-2339" y="21393"/>
                              <a:pt x="6954" y="21070"/>
                            </a:cubicBezTo>
                            <a:lnTo>
                              <a:pt x="6954" y="2107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48" name="Freeform 27">
                        <a:extLst>
                          <a:ext uri="{FF2B5EF4-FFF2-40B4-BE49-F238E27FC236}">
                            <a16:creationId xmlns:a16="http://schemas.microsoft.com/office/drawing/2014/main" id="{7070783C-E412-1AB3-71E7-6816823370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87608" y="3353328"/>
                        <a:ext cx="194910" cy="18939"/>
                      </a:xfrm>
                      <a:custGeom>
                        <a:avLst/>
                        <a:gdLst>
                          <a:gd name="connsiteX0" fmla="*/ 6951 w 194910"/>
                          <a:gd name="connsiteY0" fmla="*/ 17815 h 18939"/>
                          <a:gd name="connsiteX1" fmla="*/ 187988 w 194910"/>
                          <a:gd name="connsiteY1" fmla="*/ 14442 h 18939"/>
                          <a:gd name="connsiteX2" fmla="*/ 187988 w 194910"/>
                          <a:gd name="connsiteY2" fmla="*/ 24 h 18939"/>
                          <a:gd name="connsiteX3" fmla="*/ 6951 w 194910"/>
                          <a:gd name="connsiteY3" fmla="*/ 3397 h 18939"/>
                          <a:gd name="connsiteX4" fmla="*/ 6951 w 194910"/>
                          <a:gd name="connsiteY4" fmla="*/ 17815 h 18939"/>
                          <a:gd name="connsiteX5" fmla="*/ 6951 w 194910"/>
                          <a:gd name="connsiteY5" fmla="*/ 17815 h 189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94910" h="18939">
                            <a:moveTo>
                              <a:pt x="6951" y="17815"/>
                            </a:moveTo>
                            <a:cubicBezTo>
                              <a:pt x="67310" y="20064"/>
                              <a:pt x="127753" y="18939"/>
                              <a:pt x="187988" y="14442"/>
                            </a:cubicBezTo>
                            <a:cubicBezTo>
                              <a:pt x="197181" y="13756"/>
                              <a:pt x="197256" y="-662"/>
                              <a:pt x="187988" y="24"/>
                            </a:cubicBezTo>
                            <a:cubicBezTo>
                              <a:pt x="127753" y="4521"/>
                              <a:pt x="67310" y="5646"/>
                              <a:pt x="6951" y="3397"/>
                            </a:cubicBezTo>
                            <a:cubicBezTo>
                              <a:pt x="-2325" y="3050"/>
                              <a:pt x="-2309" y="17468"/>
                              <a:pt x="6951" y="17815"/>
                            </a:cubicBezTo>
                            <a:lnTo>
                              <a:pt x="6951" y="17815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49" name="Freeform 28">
                        <a:extLst>
                          <a:ext uri="{FF2B5EF4-FFF2-40B4-BE49-F238E27FC236}">
                            <a16:creationId xmlns:a16="http://schemas.microsoft.com/office/drawing/2014/main" id="{75C66A04-2D3B-AB05-C863-712409CD83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04216" y="3434611"/>
                        <a:ext cx="178322" cy="16995"/>
                      </a:xfrm>
                      <a:custGeom>
                        <a:avLst/>
                        <a:gdLst>
                          <a:gd name="connsiteX0" fmla="*/ 6960 w 178322"/>
                          <a:gd name="connsiteY0" fmla="*/ 16675 h 16995"/>
                          <a:gd name="connsiteX1" fmla="*/ 171372 w 178322"/>
                          <a:gd name="connsiteY1" fmla="*/ 14426 h 16995"/>
                          <a:gd name="connsiteX2" fmla="*/ 171372 w 178322"/>
                          <a:gd name="connsiteY2" fmla="*/ 8 h 16995"/>
                          <a:gd name="connsiteX3" fmla="*/ 6960 w 178322"/>
                          <a:gd name="connsiteY3" fmla="*/ 2256 h 16995"/>
                          <a:gd name="connsiteX4" fmla="*/ 6960 w 178322"/>
                          <a:gd name="connsiteY4" fmla="*/ 16675 h 16995"/>
                          <a:gd name="connsiteX5" fmla="*/ 6960 w 178322"/>
                          <a:gd name="connsiteY5" fmla="*/ 16675 h 169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78322" h="16995">
                            <a:moveTo>
                              <a:pt x="6960" y="16675"/>
                            </a:moveTo>
                            <a:cubicBezTo>
                              <a:pt x="61772" y="17493"/>
                              <a:pt x="116601" y="16749"/>
                              <a:pt x="171372" y="14426"/>
                            </a:cubicBezTo>
                            <a:cubicBezTo>
                              <a:pt x="180615" y="14037"/>
                              <a:pt x="180664" y="-381"/>
                              <a:pt x="171372" y="8"/>
                            </a:cubicBezTo>
                            <a:cubicBezTo>
                              <a:pt x="116601" y="2331"/>
                              <a:pt x="61772" y="3075"/>
                              <a:pt x="6960" y="2256"/>
                            </a:cubicBezTo>
                            <a:cubicBezTo>
                              <a:pt x="-2316" y="2116"/>
                              <a:pt x="-2324" y="16534"/>
                              <a:pt x="6960" y="16675"/>
                            </a:cubicBezTo>
                            <a:lnTo>
                              <a:pt x="6960" y="16675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50" name="Freeform 29">
                        <a:extLst>
                          <a:ext uri="{FF2B5EF4-FFF2-40B4-BE49-F238E27FC236}">
                            <a16:creationId xmlns:a16="http://schemas.microsoft.com/office/drawing/2014/main" id="{2D2D6866-ADDC-EC3F-CF23-42E3F5E81E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2949" y="3504771"/>
                        <a:ext cx="176192" cy="19615"/>
                      </a:xfrm>
                      <a:custGeom>
                        <a:avLst/>
                        <a:gdLst>
                          <a:gd name="connsiteX0" fmla="*/ 6960 w 176192"/>
                          <a:gd name="connsiteY0" fmla="*/ 19573 h 19615"/>
                          <a:gd name="connsiteX1" fmla="*/ 169264 w 176192"/>
                          <a:gd name="connsiteY1" fmla="*/ 14439 h 19615"/>
                          <a:gd name="connsiteX2" fmla="*/ 169264 w 176192"/>
                          <a:gd name="connsiteY2" fmla="*/ 21 h 19615"/>
                          <a:gd name="connsiteX3" fmla="*/ 6960 w 176192"/>
                          <a:gd name="connsiteY3" fmla="*/ 5155 h 19615"/>
                          <a:gd name="connsiteX4" fmla="*/ 6960 w 176192"/>
                          <a:gd name="connsiteY4" fmla="*/ 19573 h 19615"/>
                          <a:gd name="connsiteX5" fmla="*/ 6960 w 176192"/>
                          <a:gd name="connsiteY5" fmla="*/ 19573 h 196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76192" h="19615">
                            <a:moveTo>
                              <a:pt x="6960" y="19573"/>
                            </a:moveTo>
                            <a:cubicBezTo>
                              <a:pt x="61111" y="19912"/>
                              <a:pt x="115245" y="18201"/>
                              <a:pt x="169264" y="14439"/>
                            </a:cubicBezTo>
                            <a:cubicBezTo>
                              <a:pt x="178465" y="13803"/>
                              <a:pt x="178540" y="-624"/>
                              <a:pt x="169264" y="21"/>
                            </a:cubicBezTo>
                            <a:cubicBezTo>
                              <a:pt x="115245" y="3783"/>
                              <a:pt x="61111" y="5494"/>
                              <a:pt x="6960" y="5155"/>
                            </a:cubicBezTo>
                            <a:cubicBezTo>
                              <a:pt x="-2316" y="5097"/>
                              <a:pt x="-2324" y="19515"/>
                              <a:pt x="6960" y="19573"/>
                            </a:cubicBezTo>
                            <a:lnTo>
                              <a:pt x="6960" y="19573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51" name="Freeform 30">
                        <a:extLst>
                          <a:ext uri="{FF2B5EF4-FFF2-40B4-BE49-F238E27FC236}">
                            <a16:creationId xmlns:a16="http://schemas.microsoft.com/office/drawing/2014/main" id="{F97717CE-660D-C2A6-A5C4-7FEBFD96A8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37535" y="3596128"/>
                        <a:ext cx="169971" cy="16205"/>
                      </a:xfrm>
                      <a:custGeom>
                        <a:avLst/>
                        <a:gdLst>
                          <a:gd name="connsiteX0" fmla="*/ 6966 w 169971"/>
                          <a:gd name="connsiteY0" fmla="*/ 16205 h 16205"/>
                          <a:gd name="connsiteX1" fmla="*/ 163012 w 169971"/>
                          <a:gd name="connsiteY1" fmla="*/ 14419 h 16205"/>
                          <a:gd name="connsiteX2" fmla="*/ 163012 w 169971"/>
                          <a:gd name="connsiteY2" fmla="*/ 1 h 16205"/>
                          <a:gd name="connsiteX3" fmla="*/ 6966 w 169971"/>
                          <a:gd name="connsiteY3" fmla="*/ 1786 h 16205"/>
                          <a:gd name="connsiteX4" fmla="*/ 6966 w 169971"/>
                          <a:gd name="connsiteY4" fmla="*/ 16205 h 16205"/>
                          <a:gd name="connsiteX5" fmla="*/ 6966 w 169971"/>
                          <a:gd name="connsiteY5" fmla="*/ 16205 h 162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69971" h="16205">
                            <a:moveTo>
                              <a:pt x="6966" y="16205"/>
                            </a:moveTo>
                            <a:cubicBezTo>
                              <a:pt x="58976" y="15609"/>
                              <a:pt x="110994" y="15014"/>
                              <a:pt x="163012" y="14419"/>
                            </a:cubicBezTo>
                            <a:cubicBezTo>
                              <a:pt x="172279" y="14311"/>
                              <a:pt x="172304" y="-107"/>
                              <a:pt x="163012" y="1"/>
                            </a:cubicBezTo>
                            <a:cubicBezTo>
                              <a:pt x="110994" y="596"/>
                              <a:pt x="58984" y="1191"/>
                              <a:pt x="6966" y="1786"/>
                            </a:cubicBezTo>
                            <a:cubicBezTo>
                              <a:pt x="-2310" y="1902"/>
                              <a:pt x="-2334" y="16312"/>
                              <a:pt x="6966" y="16205"/>
                            </a:cubicBezTo>
                            <a:lnTo>
                              <a:pt x="6966" y="16205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</p:grpSp>
                <p:sp>
                  <p:nvSpPr>
                    <p:cNvPr id="41" name="Freeform 31">
                      <a:extLst>
                        <a:ext uri="{FF2B5EF4-FFF2-40B4-BE49-F238E27FC236}">
                          <a16:creationId xmlns:a16="http://schemas.microsoft.com/office/drawing/2014/main" id="{823CD222-4799-6991-673F-098C8E1CEA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80215" y="2513895"/>
                      <a:ext cx="1964373" cy="3338594"/>
                    </a:xfrm>
                    <a:custGeom>
                      <a:avLst/>
                      <a:gdLst>
                        <a:gd name="connsiteX0" fmla="*/ 1953246 w 1964373"/>
                        <a:gd name="connsiteY0" fmla="*/ 454308 h 3338594"/>
                        <a:gd name="connsiteX1" fmla="*/ 1933140 w 1964373"/>
                        <a:gd name="connsiteY1" fmla="*/ 454127 h 3338594"/>
                        <a:gd name="connsiteX2" fmla="*/ 1932098 w 1964373"/>
                        <a:gd name="connsiteY2" fmla="*/ 454184 h 3338594"/>
                        <a:gd name="connsiteX3" fmla="*/ 1888761 w 1964373"/>
                        <a:gd name="connsiteY3" fmla="*/ 438799 h 3338594"/>
                        <a:gd name="connsiteX4" fmla="*/ 1814479 w 1964373"/>
                        <a:gd name="connsiteY4" fmla="*/ 421768 h 3338594"/>
                        <a:gd name="connsiteX5" fmla="*/ 1808882 w 1964373"/>
                        <a:gd name="connsiteY5" fmla="*/ 392651 h 3338594"/>
                        <a:gd name="connsiteX6" fmla="*/ 1741322 w 1964373"/>
                        <a:gd name="connsiteY6" fmla="*/ 374562 h 3338594"/>
                        <a:gd name="connsiteX7" fmla="*/ 1633136 w 1964373"/>
                        <a:gd name="connsiteY7" fmla="*/ 355126 h 3338594"/>
                        <a:gd name="connsiteX8" fmla="*/ 1284256 w 1964373"/>
                        <a:gd name="connsiteY8" fmla="*/ 630253 h 3338594"/>
                        <a:gd name="connsiteX9" fmla="*/ 1222309 w 1964373"/>
                        <a:gd name="connsiteY9" fmla="*/ 489097 h 3338594"/>
                        <a:gd name="connsiteX10" fmla="*/ 1131981 w 1964373"/>
                        <a:gd name="connsiteY10" fmla="*/ 289616 h 3338594"/>
                        <a:gd name="connsiteX11" fmla="*/ 1069447 w 1964373"/>
                        <a:gd name="connsiteY11" fmla="*/ 218401 h 3338594"/>
                        <a:gd name="connsiteX12" fmla="*/ 922686 w 1964373"/>
                        <a:gd name="connsiteY12" fmla="*/ 163506 h 3338594"/>
                        <a:gd name="connsiteX13" fmla="*/ 863798 w 1964373"/>
                        <a:gd name="connsiteY13" fmla="*/ 162613 h 3338594"/>
                        <a:gd name="connsiteX14" fmla="*/ 823999 w 1964373"/>
                        <a:gd name="connsiteY14" fmla="*/ 122856 h 3338594"/>
                        <a:gd name="connsiteX15" fmla="*/ 818212 w 1964373"/>
                        <a:gd name="connsiteY15" fmla="*/ 126229 h 3338594"/>
                        <a:gd name="connsiteX16" fmla="*/ 900256 w 1964373"/>
                        <a:gd name="connsiteY16" fmla="*/ 185539 h 3338594"/>
                        <a:gd name="connsiteX17" fmla="*/ 1020008 w 1964373"/>
                        <a:gd name="connsiteY17" fmla="*/ 376753 h 3338594"/>
                        <a:gd name="connsiteX18" fmla="*/ 766268 w 1964373"/>
                        <a:gd name="connsiteY18" fmla="*/ 375810 h 3338594"/>
                        <a:gd name="connsiteX19" fmla="*/ 526682 w 1964373"/>
                        <a:gd name="connsiteY19" fmla="*/ 165102 h 3338594"/>
                        <a:gd name="connsiteX20" fmla="*/ 597599 w 1964373"/>
                        <a:gd name="connsiteY20" fmla="*/ 49079 h 3338594"/>
                        <a:gd name="connsiteX21" fmla="*/ 595243 w 1964373"/>
                        <a:gd name="connsiteY21" fmla="*/ 1798 h 3338594"/>
                        <a:gd name="connsiteX22" fmla="*/ 590224 w 1964373"/>
                        <a:gd name="connsiteY22" fmla="*/ 2476 h 3338594"/>
                        <a:gd name="connsiteX23" fmla="*/ 587934 w 1964373"/>
                        <a:gd name="connsiteY23" fmla="*/ 38100 h 3338594"/>
                        <a:gd name="connsiteX24" fmla="*/ 539951 w 1964373"/>
                        <a:gd name="connsiteY24" fmla="*/ 141333 h 3338594"/>
                        <a:gd name="connsiteX25" fmla="*/ 520556 w 1964373"/>
                        <a:gd name="connsiteY25" fmla="*/ 150155 h 3338594"/>
                        <a:gd name="connsiteX26" fmla="*/ 500417 w 1964373"/>
                        <a:gd name="connsiteY26" fmla="*/ 149237 h 3338594"/>
                        <a:gd name="connsiteX27" fmla="*/ 490546 w 1964373"/>
                        <a:gd name="connsiteY27" fmla="*/ 150874 h 3338594"/>
                        <a:gd name="connsiteX28" fmla="*/ 18838 w 1964373"/>
                        <a:gd name="connsiteY28" fmla="*/ 666141 h 3338594"/>
                        <a:gd name="connsiteX29" fmla="*/ 7619 w 1964373"/>
                        <a:gd name="connsiteY29" fmla="*/ 759215 h 3338594"/>
                        <a:gd name="connsiteX30" fmla="*/ 462652 w 1964373"/>
                        <a:gd name="connsiteY30" fmla="*/ 1053638 h 3338594"/>
                        <a:gd name="connsiteX31" fmla="*/ 437916 w 1964373"/>
                        <a:gd name="connsiteY31" fmla="*/ 1148389 h 3338594"/>
                        <a:gd name="connsiteX32" fmla="*/ 453698 w 1964373"/>
                        <a:gd name="connsiteY32" fmla="*/ 1197687 h 3338594"/>
                        <a:gd name="connsiteX33" fmla="*/ 451574 w 1964373"/>
                        <a:gd name="connsiteY33" fmla="*/ 1205591 h 3338594"/>
                        <a:gd name="connsiteX34" fmla="*/ 342834 w 1964373"/>
                        <a:gd name="connsiteY34" fmla="*/ 1731366 h 3338594"/>
                        <a:gd name="connsiteX35" fmla="*/ 285045 w 1964373"/>
                        <a:gd name="connsiteY35" fmla="*/ 2120003 h 3338594"/>
                        <a:gd name="connsiteX36" fmla="*/ 294115 w 1964373"/>
                        <a:gd name="connsiteY36" fmla="*/ 2127510 h 3338594"/>
                        <a:gd name="connsiteX37" fmla="*/ 500888 w 1964373"/>
                        <a:gd name="connsiteY37" fmla="*/ 2202296 h 3338594"/>
                        <a:gd name="connsiteX38" fmla="*/ 585586 w 1964373"/>
                        <a:gd name="connsiteY38" fmla="*/ 2844739 h 3338594"/>
                        <a:gd name="connsiteX39" fmla="*/ 610917 w 1964373"/>
                        <a:gd name="connsiteY39" fmla="*/ 2928628 h 3338594"/>
                        <a:gd name="connsiteX40" fmla="*/ 630519 w 1964373"/>
                        <a:gd name="connsiteY40" fmla="*/ 3010242 h 3338594"/>
                        <a:gd name="connsiteX41" fmla="*/ 650104 w 1964373"/>
                        <a:gd name="connsiteY41" fmla="*/ 3196314 h 3338594"/>
                        <a:gd name="connsiteX42" fmla="*/ 655991 w 1964373"/>
                        <a:gd name="connsiteY42" fmla="*/ 3258236 h 3338594"/>
                        <a:gd name="connsiteX43" fmla="*/ 665473 w 1964373"/>
                        <a:gd name="connsiteY43" fmla="*/ 3269389 h 3338594"/>
                        <a:gd name="connsiteX44" fmla="*/ 709555 w 1964373"/>
                        <a:gd name="connsiteY44" fmla="*/ 3267578 h 3338594"/>
                        <a:gd name="connsiteX45" fmla="*/ 711274 w 1964373"/>
                        <a:gd name="connsiteY45" fmla="*/ 3263304 h 3338594"/>
                        <a:gd name="connsiteX46" fmla="*/ 706851 w 1964373"/>
                        <a:gd name="connsiteY46" fmla="*/ 3197736 h 3338594"/>
                        <a:gd name="connsiteX47" fmla="*/ 797163 w 1964373"/>
                        <a:gd name="connsiteY47" fmla="*/ 3312949 h 3338594"/>
                        <a:gd name="connsiteX48" fmla="*/ 1044628 w 1964373"/>
                        <a:gd name="connsiteY48" fmla="*/ 3291661 h 3338594"/>
                        <a:gd name="connsiteX49" fmla="*/ 1049754 w 1964373"/>
                        <a:gd name="connsiteY49" fmla="*/ 3269769 h 3338594"/>
                        <a:gd name="connsiteX50" fmla="*/ 1256180 w 1964373"/>
                        <a:gd name="connsiteY50" fmla="*/ 3282815 h 3338594"/>
                        <a:gd name="connsiteX51" fmla="*/ 1187016 w 1964373"/>
                        <a:gd name="connsiteY51" fmla="*/ 3160269 h 3338594"/>
                        <a:gd name="connsiteX52" fmla="*/ 1176798 w 1964373"/>
                        <a:gd name="connsiteY52" fmla="*/ 3162881 h 3338594"/>
                        <a:gd name="connsiteX53" fmla="*/ 1175243 w 1964373"/>
                        <a:gd name="connsiteY53" fmla="*/ 3163154 h 3338594"/>
                        <a:gd name="connsiteX54" fmla="*/ 1153029 w 1964373"/>
                        <a:gd name="connsiteY54" fmla="*/ 3006877 h 3338594"/>
                        <a:gd name="connsiteX55" fmla="*/ 1290324 w 1964373"/>
                        <a:gd name="connsiteY55" fmla="*/ 2231595 h 3338594"/>
                        <a:gd name="connsiteX56" fmla="*/ 1327031 w 1964373"/>
                        <a:gd name="connsiteY56" fmla="*/ 2209563 h 3338594"/>
                        <a:gd name="connsiteX57" fmla="*/ 1340829 w 1964373"/>
                        <a:gd name="connsiteY57" fmla="*/ 2179635 h 3338594"/>
                        <a:gd name="connsiteX58" fmla="*/ 1342797 w 1964373"/>
                        <a:gd name="connsiteY58" fmla="*/ 2143788 h 3338594"/>
                        <a:gd name="connsiteX59" fmla="*/ 1342995 w 1964373"/>
                        <a:gd name="connsiteY59" fmla="*/ 2142664 h 3338594"/>
                        <a:gd name="connsiteX60" fmla="*/ 1408009 w 1964373"/>
                        <a:gd name="connsiteY60" fmla="*/ 2111918 h 3338594"/>
                        <a:gd name="connsiteX61" fmla="*/ 1415557 w 1964373"/>
                        <a:gd name="connsiteY61" fmla="*/ 2105048 h 3338594"/>
                        <a:gd name="connsiteX62" fmla="*/ 1406256 w 1964373"/>
                        <a:gd name="connsiteY62" fmla="*/ 1929707 h 3338594"/>
                        <a:gd name="connsiteX63" fmla="*/ 1263183 w 1964373"/>
                        <a:gd name="connsiteY63" fmla="*/ 1216313 h 3338594"/>
                        <a:gd name="connsiteX64" fmla="*/ 1285058 w 1964373"/>
                        <a:gd name="connsiteY64" fmla="*/ 1198911 h 3338594"/>
                        <a:gd name="connsiteX65" fmla="*/ 1188008 w 1964373"/>
                        <a:gd name="connsiteY65" fmla="*/ 868177 h 3338594"/>
                        <a:gd name="connsiteX66" fmla="*/ 1276890 w 1964373"/>
                        <a:gd name="connsiteY66" fmla="*/ 898535 h 3338594"/>
                        <a:gd name="connsiteX67" fmla="*/ 1371030 w 1964373"/>
                        <a:gd name="connsiteY67" fmla="*/ 839746 h 3338594"/>
                        <a:gd name="connsiteX68" fmla="*/ 1660517 w 1964373"/>
                        <a:gd name="connsiteY68" fmla="*/ 453614 h 3338594"/>
                        <a:gd name="connsiteX69" fmla="*/ 1923938 w 1964373"/>
                        <a:gd name="connsiteY69" fmla="*/ 496935 h 3338594"/>
                        <a:gd name="connsiteX70" fmla="*/ 1960364 w 1964373"/>
                        <a:gd name="connsiteY70" fmla="*/ 477506 h 3338594"/>
                        <a:gd name="connsiteX71" fmla="*/ 1953246 w 1964373"/>
                        <a:gd name="connsiteY71" fmla="*/ 454308 h 3338594"/>
                        <a:gd name="connsiteX72" fmla="*/ 1785602 w 1964373"/>
                        <a:gd name="connsiteY72" fmla="*/ 394238 h 3338594"/>
                        <a:gd name="connsiteX73" fmla="*/ 1815843 w 1964373"/>
                        <a:gd name="connsiteY73" fmla="*/ 409698 h 3338594"/>
                        <a:gd name="connsiteX74" fmla="*/ 1804228 w 1964373"/>
                        <a:gd name="connsiteY74" fmla="*/ 413600 h 3338594"/>
                        <a:gd name="connsiteX75" fmla="*/ 1764057 w 1964373"/>
                        <a:gd name="connsiteY75" fmla="*/ 387914 h 3338594"/>
                        <a:gd name="connsiteX76" fmla="*/ 1785602 w 1964373"/>
                        <a:gd name="connsiteY76" fmla="*/ 394238 h 3338594"/>
                        <a:gd name="connsiteX77" fmla="*/ 954060 w 1964373"/>
                        <a:gd name="connsiteY77" fmla="*/ 391998 h 3338594"/>
                        <a:gd name="connsiteX78" fmla="*/ 1024134 w 1964373"/>
                        <a:gd name="connsiteY78" fmla="*/ 386608 h 3338594"/>
                        <a:gd name="connsiteX79" fmla="*/ 1058583 w 1964373"/>
                        <a:gd name="connsiteY79" fmla="*/ 582096 h 3338594"/>
                        <a:gd name="connsiteX80" fmla="*/ 1100011 w 1964373"/>
                        <a:gd name="connsiteY80" fmla="*/ 827196 h 3338594"/>
                        <a:gd name="connsiteX81" fmla="*/ 1135626 w 1964373"/>
                        <a:gd name="connsiteY81" fmla="*/ 1167842 h 3338594"/>
                        <a:gd name="connsiteX82" fmla="*/ 1132320 w 1964373"/>
                        <a:gd name="connsiteY82" fmla="*/ 1168272 h 3338594"/>
                        <a:gd name="connsiteX83" fmla="*/ 1128202 w 1964373"/>
                        <a:gd name="connsiteY83" fmla="*/ 1163469 h 3338594"/>
                        <a:gd name="connsiteX84" fmla="*/ 1119770 w 1964373"/>
                        <a:gd name="connsiteY84" fmla="*/ 1163188 h 3338594"/>
                        <a:gd name="connsiteX85" fmla="*/ 986575 w 1964373"/>
                        <a:gd name="connsiteY85" fmla="*/ 1170802 h 3338594"/>
                        <a:gd name="connsiteX86" fmla="*/ 891286 w 1964373"/>
                        <a:gd name="connsiteY86" fmla="*/ 725071 h 3338594"/>
                        <a:gd name="connsiteX87" fmla="*/ 777437 w 1964373"/>
                        <a:gd name="connsiteY87" fmla="*/ 388096 h 3338594"/>
                        <a:gd name="connsiteX88" fmla="*/ 954060 w 1964373"/>
                        <a:gd name="connsiteY88" fmla="*/ 391998 h 3338594"/>
                        <a:gd name="connsiteX89" fmla="*/ 981235 w 1964373"/>
                        <a:gd name="connsiteY89" fmla="*/ 2585361 h 3338594"/>
                        <a:gd name="connsiteX90" fmla="*/ 960550 w 1964373"/>
                        <a:gd name="connsiteY90" fmla="*/ 2971328 h 3338594"/>
                        <a:gd name="connsiteX91" fmla="*/ 951952 w 1964373"/>
                        <a:gd name="connsiteY91" fmla="*/ 3127200 h 3338594"/>
                        <a:gd name="connsiteX92" fmla="*/ 953704 w 1964373"/>
                        <a:gd name="connsiteY92" fmla="*/ 3178986 h 3338594"/>
                        <a:gd name="connsiteX93" fmla="*/ 827231 w 1964373"/>
                        <a:gd name="connsiteY93" fmla="*/ 2987796 h 3338594"/>
                        <a:gd name="connsiteX94" fmla="*/ 779769 w 1964373"/>
                        <a:gd name="connsiteY94" fmla="*/ 2267484 h 3338594"/>
                        <a:gd name="connsiteX95" fmla="*/ 992172 w 1964373"/>
                        <a:gd name="connsiteY95" fmla="*/ 2285101 h 3338594"/>
                        <a:gd name="connsiteX96" fmla="*/ 992263 w 1964373"/>
                        <a:gd name="connsiteY96" fmla="*/ 2285101 h 3338594"/>
                        <a:gd name="connsiteX97" fmla="*/ 992263 w 1964373"/>
                        <a:gd name="connsiteY97" fmla="*/ 2285101 h 3338594"/>
                        <a:gd name="connsiteX98" fmla="*/ 976646 w 1964373"/>
                        <a:gd name="connsiteY98" fmla="*/ 2366245 h 3338594"/>
                        <a:gd name="connsiteX99" fmla="*/ 981235 w 1964373"/>
                        <a:gd name="connsiteY99" fmla="*/ 2585361 h 3338594"/>
                        <a:gd name="connsiteX100" fmla="*/ 459981 w 1964373"/>
                        <a:gd name="connsiteY100" fmla="*/ 1044428 h 3338594"/>
                        <a:gd name="connsiteX101" fmla="*/ 430963 w 1964373"/>
                        <a:gd name="connsiteY101" fmla="*/ 1042006 h 3338594"/>
                        <a:gd name="connsiteX102" fmla="*/ 14366 w 1964373"/>
                        <a:gd name="connsiteY102" fmla="*/ 744920 h 3338594"/>
                        <a:gd name="connsiteX103" fmla="*/ 107894 w 1964373"/>
                        <a:gd name="connsiteY103" fmla="*/ 500506 h 3338594"/>
                        <a:gd name="connsiteX104" fmla="*/ 358294 w 1964373"/>
                        <a:gd name="connsiteY104" fmla="*/ 627326 h 3338594"/>
                        <a:gd name="connsiteX105" fmla="*/ 209350 w 1964373"/>
                        <a:gd name="connsiteY105" fmla="*/ 762943 h 3338594"/>
                        <a:gd name="connsiteX106" fmla="*/ 94385 w 1964373"/>
                        <a:gd name="connsiteY106" fmla="*/ 721788 h 3338594"/>
                        <a:gd name="connsiteX107" fmla="*/ 94385 w 1964373"/>
                        <a:gd name="connsiteY107" fmla="*/ 731775 h 3338594"/>
                        <a:gd name="connsiteX108" fmla="*/ 454632 w 1964373"/>
                        <a:gd name="connsiteY108" fmla="*/ 953959 h 3338594"/>
                        <a:gd name="connsiteX109" fmla="*/ 507179 w 1964373"/>
                        <a:gd name="connsiteY109" fmla="*/ 845211 h 3338594"/>
                        <a:gd name="connsiteX110" fmla="*/ 519101 w 1964373"/>
                        <a:gd name="connsiteY110" fmla="*/ 810199 h 3338594"/>
                        <a:gd name="connsiteX111" fmla="*/ 601162 w 1964373"/>
                        <a:gd name="connsiteY111" fmla="*/ 746582 h 3338594"/>
                        <a:gd name="connsiteX112" fmla="*/ 606230 w 1964373"/>
                        <a:gd name="connsiteY112" fmla="*/ 758065 h 3338594"/>
                        <a:gd name="connsiteX113" fmla="*/ 557841 w 1964373"/>
                        <a:gd name="connsiteY113" fmla="*/ 801452 h 3338594"/>
                        <a:gd name="connsiteX114" fmla="*/ 523342 w 1964373"/>
                        <a:gd name="connsiteY114" fmla="*/ 839647 h 3338594"/>
                        <a:gd name="connsiteX115" fmla="*/ 530171 w 1964373"/>
                        <a:gd name="connsiteY115" fmla="*/ 843624 h 3338594"/>
                        <a:gd name="connsiteX116" fmla="*/ 563992 w 1964373"/>
                        <a:gd name="connsiteY116" fmla="*/ 811778 h 3338594"/>
                        <a:gd name="connsiteX117" fmla="*/ 650716 w 1964373"/>
                        <a:gd name="connsiteY117" fmla="*/ 805528 h 3338594"/>
                        <a:gd name="connsiteX118" fmla="*/ 524516 w 1964373"/>
                        <a:gd name="connsiteY118" fmla="*/ 862704 h 3338594"/>
                        <a:gd name="connsiteX119" fmla="*/ 530220 w 1964373"/>
                        <a:gd name="connsiteY119" fmla="*/ 867111 h 3338594"/>
                        <a:gd name="connsiteX120" fmla="*/ 659463 w 1964373"/>
                        <a:gd name="connsiteY120" fmla="*/ 818565 h 3338594"/>
                        <a:gd name="connsiteX121" fmla="*/ 565976 w 1964373"/>
                        <a:gd name="connsiteY121" fmla="*/ 869599 h 3338594"/>
                        <a:gd name="connsiteX122" fmla="*/ 531527 w 1964373"/>
                        <a:gd name="connsiteY122" fmla="*/ 894806 h 3338594"/>
                        <a:gd name="connsiteX123" fmla="*/ 534106 w 1964373"/>
                        <a:gd name="connsiteY123" fmla="*/ 904322 h 3338594"/>
                        <a:gd name="connsiteX124" fmla="*/ 627105 w 1964373"/>
                        <a:gd name="connsiteY124" fmla="*/ 896815 h 3338594"/>
                        <a:gd name="connsiteX125" fmla="*/ 459981 w 1964373"/>
                        <a:gd name="connsiteY125" fmla="*/ 1044428 h 3338594"/>
                        <a:gd name="connsiteX126" fmla="*/ 499896 w 1964373"/>
                        <a:gd name="connsiteY126" fmla="*/ 812638 h 3338594"/>
                        <a:gd name="connsiteX127" fmla="*/ 490314 w 1964373"/>
                        <a:gd name="connsiteY127" fmla="*/ 851899 h 3338594"/>
                        <a:gd name="connsiteX128" fmla="*/ 454880 w 1964373"/>
                        <a:gd name="connsiteY128" fmla="*/ 943244 h 3338594"/>
                        <a:gd name="connsiteX129" fmla="*/ 216435 w 1964373"/>
                        <a:gd name="connsiteY129" fmla="*/ 767622 h 3338594"/>
                        <a:gd name="connsiteX130" fmla="*/ 403243 w 1964373"/>
                        <a:gd name="connsiteY130" fmla="*/ 599383 h 3338594"/>
                        <a:gd name="connsiteX131" fmla="*/ 470737 w 1964373"/>
                        <a:gd name="connsiteY131" fmla="*/ 703212 h 3338594"/>
                        <a:gd name="connsiteX132" fmla="*/ 500855 w 1964373"/>
                        <a:gd name="connsiteY132" fmla="*/ 770483 h 3338594"/>
                        <a:gd name="connsiteX133" fmla="*/ 499896 w 1964373"/>
                        <a:gd name="connsiteY133" fmla="*/ 812638 h 3338594"/>
                        <a:gd name="connsiteX134" fmla="*/ 443100 w 1964373"/>
                        <a:gd name="connsiteY134" fmla="*/ 1175415 h 3338594"/>
                        <a:gd name="connsiteX135" fmla="*/ 451722 w 1964373"/>
                        <a:gd name="connsiteY135" fmla="*/ 1152209 h 3338594"/>
                        <a:gd name="connsiteX136" fmla="*/ 472465 w 1964373"/>
                        <a:gd name="connsiteY136" fmla="*/ 1045924 h 3338594"/>
                        <a:gd name="connsiteX137" fmla="*/ 543795 w 1964373"/>
                        <a:gd name="connsiteY137" fmla="*/ 953975 h 3338594"/>
                        <a:gd name="connsiteX138" fmla="*/ 646682 w 1964373"/>
                        <a:gd name="connsiteY138" fmla="*/ 888383 h 3338594"/>
                        <a:gd name="connsiteX139" fmla="*/ 572293 w 1964373"/>
                        <a:gd name="connsiteY139" fmla="*/ 880760 h 3338594"/>
                        <a:gd name="connsiteX140" fmla="*/ 661976 w 1964373"/>
                        <a:gd name="connsiteY140" fmla="*/ 806421 h 3338594"/>
                        <a:gd name="connsiteX141" fmla="*/ 638100 w 1964373"/>
                        <a:gd name="connsiteY141" fmla="*/ 783463 h 3338594"/>
                        <a:gd name="connsiteX142" fmla="*/ 575401 w 1964373"/>
                        <a:gd name="connsiteY142" fmla="*/ 792573 h 3338594"/>
                        <a:gd name="connsiteX143" fmla="*/ 599054 w 1964373"/>
                        <a:gd name="connsiteY143" fmla="*/ 773748 h 3338594"/>
                        <a:gd name="connsiteX144" fmla="*/ 619276 w 1964373"/>
                        <a:gd name="connsiteY144" fmla="*/ 739439 h 3338594"/>
                        <a:gd name="connsiteX145" fmla="*/ 509180 w 1964373"/>
                        <a:gd name="connsiteY145" fmla="*/ 799666 h 3338594"/>
                        <a:gd name="connsiteX146" fmla="*/ 513000 w 1964373"/>
                        <a:gd name="connsiteY146" fmla="*/ 777593 h 3338594"/>
                        <a:gd name="connsiteX147" fmla="*/ 480228 w 1964373"/>
                        <a:gd name="connsiteY147" fmla="*/ 696408 h 3338594"/>
                        <a:gd name="connsiteX148" fmla="*/ 407211 w 1964373"/>
                        <a:gd name="connsiteY148" fmla="*/ 594092 h 3338594"/>
                        <a:gd name="connsiteX149" fmla="*/ 429442 w 1964373"/>
                        <a:gd name="connsiteY149" fmla="*/ 561469 h 3338594"/>
                        <a:gd name="connsiteX150" fmla="*/ 452863 w 1964373"/>
                        <a:gd name="connsiteY150" fmla="*/ 526523 h 3338594"/>
                        <a:gd name="connsiteX151" fmla="*/ 498408 w 1964373"/>
                        <a:gd name="connsiteY151" fmla="*/ 442420 h 3338594"/>
                        <a:gd name="connsiteX152" fmla="*/ 464024 w 1964373"/>
                        <a:gd name="connsiteY152" fmla="*/ 492503 h 3338594"/>
                        <a:gd name="connsiteX153" fmla="*/ 467827 w 1964373"/>
                        <a:gd name="connsiteY153" fmla="*/ 371693 h 3338594"/>
                        <a:gd name="connsiteX154" fmla="*/ 454748 w 1964373"/>
                        <a:gd name="connsiteY154" fmla="*/ 340922 h 3338594"/>
                        <a:gd name="connsiteX155" fmla="*/ 431997 w 1964373"/>
                        <a:gd name="connsiteY155" fmla="*/ 539015 h 3338594"/>
                        <a:gd name="connsiteX156" fmla="*/ 370174 w 1964373"/>
                        <a:gd name="connsiteY156" fmla="*/ 613718 h 3338594"/>
                        <a:gd name="connsiteX157" fmla="*/ 254423 w 1964373"/>
                        <a:gd name="connsiteY157" fmla="*/ 599871 h 3338594"/>
                        <a:gd name="connsiteX158" fmla="*/ 116988 w 1964373"/>
                        <a:gd name="connsiteY158" fmla="*/ 484368 h 3338594"/>
                        <a:gd name="connsiteX159" fmla="*/ 494051 w 1964373"/>
                        <a:gd name="connsiteY159" fmla="*/ 155834 h 3338594"/>
                        <a:gd name="connsiteX160" fmla="*/ 749221 w 1964373"/>
                        <a:gd name="connsiteY160" fmla="*/ 381316 h 3338594"/>
                        <a:gd name="connsiteX161" fmla="*/ 856142 w 1964373"/>
                        <a:gd name="connsiteY161" fmla="*/ 582146 h 3338594"/>
                        <a:gd name="connsiteX162" fmla="*/ 906391 w 1964373"/>
                        <a:gd name="connsiteY162" fmla="*/ 946204 h 3338594"/>
                        <a:gd name="connsiteX163" fmla="*/ 975290 w 1964373"/>
                        <a:gd name="connsiteY163" fmla="*/ 1202664 h 3338594"/>
                        <a:gd name="connsiteX164" fmla="*/ 536222 w 1964373"/>
                        <a:gd name="connsiteY164" fmla="*/ 1205070 h 3338594"/>
                        <a:gd name="connsiteX165" fmla="*/ 443100 w 1964373"/>
                        <a:gd name="connsiteY165" fmla="*/ 1175415 h 3338594"/>
                        <a:gd name="connsiteX166" fmla="*/ 620020 w 1964373"/>
                        <a:gd name="connsiteY166" fmla="*/ 2859100 h 3338594"/>
                        <a:gd name="connsiteX167" fmla="*/ 513843 w 1964373"/>
                        <a:gd name="connsiteY167" fmla="*/ 2206256 h 3338594"/>
                        <a:gd name="connsiteX168" fmla="*/ 770294 w 1964373"/>
                        <a:gd name="connsiteY168" fmla="*/ 2265987 h 3338594"/>
                        <a:gd name="connsiteX169" fmla="*/ 815541 w 1964373"/>
                        <a:gd name="connsiteY169" fmla="*/ 2988681 h 3338594"/>
                        <a:gd name="connsiteX170" fmla="*/ 945363 w 1964373"/>
                        <a:gd name="connsiteY170" fmla="*/ 3198100 h 3338594"/>
                        <a:gd name="connsiteX171" fmla="*/ 809589 w 1964373"/>
                        <a:gd name="connsiteY171" fmla="*/ 3235600 h 3338594"/>
                        <a:gd name="connsiteX172" fmla="*/ 792707 w 1964373"/>
                        <a:gd name="connsiteY172" fmla="*/ 3223745 h 3338594"/>
                        <a:gd name="connsiteX173" fmla="*/ 644342 w 1964373"/>
                        <a:gd name="connsiteY173" fmla="*/ 3017385 h 3338594"/>
                        <a:gd name="connsiteX174" fmla="*/ 646078 w 1964373"/>
                        <a:gd name="connsiteY174" fmla="*/ 3013855 h 3338594"/>
                        <a:gd name="connsiteX175" fmla="*/ 620020 w 1964373"/>
                        <a:gd name="connsiteY175" fmla="*/ 2859100 h 3338594"/>
                        <a:gd name="connsiteX176" fmla="*/ 1016875 w 1964373"/>
                        <a:gd name="connsiteY176" fmla="*/ 3284708 h 3338594"/>
                        <a:gd name="connsiteX177" fmla="*/ 810862 w 1964373"/>
                        <a:gd name="connsiteY177" fmla="*/ 3296539 h 3338594"/>
                        <a:gd name="connsiteX178" fmla="*/ 707529 w 1964373"/>
                        <a:gd name="connsiteY178" fmla="*/ 3179647 h 3338594"/>
                        <a:gd name="connsiteX179" fmla="*/ 702436 w 1964373"/>
                        <a:gd name="connsiteY179" fmla="*/ 3173232 h 3338594"/>
                        <a:gd name="connsiteX180" fmla="*/ 693731 w 1964373"/>
                        <a:gd name="connsiteY180" fmla="*/ 3209658 h 3338594"/>
                        <a:gd name="connsiteX181" fmla="*/ 699559 w 1964373"/>
                        <a:gd name="connsiteY181" fmla="*/ 3257773 h 3338594"/>
                        <a:gd name="connsiteX182" fmla="*/ 678833 w 1964373"/>
                        <a:gd name="connsiteY182" fmla="*/ 3256690 h 3338594"/>
                        <a:gd name="connsiteX183" fmla="*/ 661075 w 1964373"/>
                        <a:gd name="connsiteY183" fmla="*/ 3152828 h 3338594"/>
                        <a:gd name="connsiteX184" fmla="*/ 639638 w 1964373"/>
                        <a:gd name="connsiteY184" fmla="*/ 3022337 h 3338594"/>
                        <a:gd name="connsiteX185" fmla="*/ 727867 w 1964373"/>
                        <a:gd name="connsiteY185" fmla="*/ 3165659 h 3338594"/>
                        <a:gd name="connsiteX186" fmla="*/ 798519 w 1964373"/>
                        <a:gd name="connsiteY186" fmla="*/ 3244116 h 3338594"/>
                        <a:gd name="connsiteX187" fmla="*/ 954564 w 1964373"/>
                        <a:gd name="connsiteY187" fmla="*/ 3206822 h 3338594"/>
                        <a:gd name="connsiteX188" fmla="*/ 1032285 w 1964373"/>
                        <a:gd name="connsiteY188" fmla="*/ 3277292 h 3338594"/>
                        <a:gd name="connsiteX189" fmla="*/ 1016875 w 1964373"/>
                        <a:gd name="connsiteY189" fmla="*/ 3284708 h 3338594"/>
                        <a:gd name="connsiteX190" fmla="*/ 1010575 w 1964373"/>
                        <a:gd name="connsiteY190" fmla="*/ 3227540 h 3338594"/>
                        <a:gd name="connsiteX191" fmla="*/ 994123 w 1964373"/>
                        <a:gd name="connsiteY191" fmla="*/ 3215048 h 3338594"/>
                        <a:gd name="connsiteX192" fmla="*/ 1015031 w 1964373"/>
                        <a:gd name="connsiteY192" fmla="*/ 3140692 h 3338594"/>
                        <a:gd name="connsiteX193" fmla="*/ 1038750 w 1964373"/>
                        <a:gd name="connsiteY193" fmla="*/ 3228292 h 3338594"/>
                        <a:gd name="connsiteX194" fmla="*/ 1045604 w 1964373"/>
                        <a:gd name="connsiteY194" fmla="*/ 3261849 h 3338594"/>
                        <a:gd name="connsiteX195" fmla="*/ 1010575 w 1964373"/>
                        <a:gd name="connsiteY195" fmla="*/ 3227540 h 3338594"/>
                        <a:gd name="connsiteX196" fmla="*/ 1176814 w 1964373"/>
                        <a:gd name="connsiteY196" fmla="*/ 3162906 h 3338594"/>
                        <a:gd name="connsiteX197" fmla="*/ 1176748 w 1964373"/>
                        <a:gd name="connsiteY197" fmla="*/ 3162997 h 3338594"/>
                        <a:gd name="connsiteX198" fmla="*/ 1175739 w 1964373"/>
                        <a:gd name="connsiteY198" fmla="*/ 3163129 h 3338594"/>
                        <a:gd name="connsiteX199" fmla="*/ 1176814 w 1964373"/>
                        <a:gd name="connsiteY199" fmla="*/ 3162906 h 3338594"/>
                        <a:gd name="connsiteX200" fmla="*/ 1260008 w 1964373"/>
                        <a:gd name="connsiteY200" fmla="*/ 2282679 h 3338594"/>
                        <a:gd name="connsiteX201" fmla="*/ 1157932 w 1964373"/>
                        <a:gd name="connsiteY201" fmla="*/ 2797988 h 3338594"/>
                        <a:gd name="connsiteX202" fmla="*/ 1133427 w 1964373"/>
                        <a:gd name="connsiteY202" fmla="*/ 2999181 h 3338594"/>
                        <a:gd name="connsiteX203" fmla="*/ 1138462 w 1964373"/>
                        <a:gd name="connsiteY203" fmla="*/ 3008564 h 3338594"/>
                        <a:gd name="connsiteX204" fmla="*/ 1165215 w 1964373"/>
                        <a:gd name="connsiteY204" fmla="*/ 3165138 h 3338594"/>
                        <a:gd name="connsiteX205" fmla="*/ 1101491 w 1964373"/>
                        <a:gd name="connsiteY205" fmla="*/ 3177986 h 3338594"/>
                        <a:gd name="connsiteX206" fmla="*/ 1074432 w 1964373"/>
                        <a:gd name="connsiteY206" fmla="*/ 3173761 h 3338594"/>
                        <a:gd name="connsiteX207" fmla="*/ 1025233 w 1964373"/>
                        <a:gd name="connsiteY207" fmla="*/ 3042799 h 3338594"/>
                        <a:gd name="connsiteX208" fmla="*/ 1005317 w 1964373"/>
                        <a:gd name="connsiteY208" fmla="*/ 2996386 h 3338594"/>
                        <a:gd name="connsiteX209" fmla="*/ 1004598 w 1964373"/>
                        <a:gd name="connsiteY209" fmla="*/ 3020965 h 3338594"/>
                        <a:gd name="connsiteX210" fmla="*/ 1061667 w 1964373"/>
                        <a:gd name="connsiteY210" fmla="*/ 3179292 h 3338594"/>
                        <a:gd name="connsiteX211" fmla="*/ 1095001 w 1964373"/>
                        <a:gd name="connsiteY211" fmla="*/ 3192098 h 3338594"/>
                        <a:gd name="connsiteX212" fmla="*/ 1176715 w 1964373"/>
                        <a:gd name="connsiteY212" fmla="*/ 3177266 h 3338594"/>
                        <a:gd name="connsiteX213" fmla="*/ 1242076 w 1964373"/>
                        <a:gd name="connsiteY213" fmla="*/ 3232798 h 3338594"/>
                        <a:gd name="connsiteX214" fmla="*/ 1238794 w 1964373"/>
                        <a:gd name="connsiteY214" fmla="*/ 3270472 h 3338594"/>
                        <a:gd name="connsiteX215" fmla="*/ 1068074 w 1964373"/>
                        <a:gd name="connsiteY215" fmla="*/ 3258782 h 3338594"/>
                        <a:gd name="connsiteX216" fmla="*/ 1056492 w 1964373"/>
                        <a:gd name="connsiteY216" fmla="*/ 3217660 h 3338594"/>
                        <a:gd name="connsiteX217" fmla="*/ 1023894 w 1964373"/>
                        <a:gd name="connsiteY217" fmla="*/ 3125695 h 3338594"/>
                        <a:gd name="connsiteX218" fmla="*/ 1008649 w 1964373"/>
                        <a:gd name="connsiteY218" fmla="*/ 3109086 h 3338594"/>
                        <a:gd name="connsiteX219" fmla="*/ 976018 w 1964373"/>
                        <a:gd name="connsiteY219" fmla="*/ 3200126 h 3338594"/>
                        <a:gd name="connsiteX220" fmla="*/ 974794 w 1964373"/>
                        <a:gd name="connsiteY220" fmla="*/ 3199075 h 3338594"/>
                        <a:gd name="connsiteX221" fmla="*/ 964518 w 1964373"/>
                        <a:gd name="connsiteY221" fmla="*/ 3073107 h 3338594"/>
                        <a:gd name="connsiteX222" fmla="*/ 969545 w 1964373"/>
                        <a:gd name="connsiteY222" fmla="*/ 2986747 h 3338594"/>
                        <a:gd name="connsiteX223" fmla="*/ 985120 w 1964373"/>
                        <a:gd name="connsiteY223" fmla="*/ 2978330 h 3338594"/>
                        <a:gd name="connsiteX224" fmla="*/ 997066 w 1964373"/>
                        <a:gd name="connsiteY224" fmla="*/ 2880446 h 3338594"/>
                        <a:gd name="connsiteX225" fmla="*/ 1009352 w 1964373"/>
                        <a:gd name="connsiteY225" fmla="*/ 2614660 h 3338594"/>
                        <a:gd name="connsiteX226" fmla="*/ 1000919 w 1964373"/>
                        <a:gd name="connsiteY226" fmla="*/ 2384813 h 3338594"/>
                        <a:gd name="connsiteX227" fmla="*/ 1011435 w 1964373"/>
                        <a:gd name="connsiteY227" fmla="*/ 2284977 h 3338594"/>
                        <a:gd name="connsiteX228" fmla="*/ 1269267 w 1964373"/>
                        <a:gd name="connsiteY228" fmla="*/ 2241243 h 3338594"/>
                        <a:gd name="connsiteX229" fmla="*/ 1260008 w 1964373"/>
                        <a:gd name="connsiteY229" fmla="*/ 2282679 h 3338594"/>
                        <a:gd name="connsiteX230" fmla="*/ 1257362 w 1964373"/>
                        <a:gd name="connsiteY230" fmla="*/ 1204103 h 3338594"/>
                        <a:gd name="connsiteX231" fmla="*/ 1176574 w 1964373"/>
                        <a:gd name="connsiteY231" fmla="*/ 1200126 h 3338594"/>
                        <a:gd name="connsiteX232" fmla="*/ 1164488 w 1964373"/>
                        <a:gd name="connsiteY232" fmla="*/ 1198456 h 3338594"/>
                        <a:gd name="connsiteX233" fmla="*/ 1117166 w 1964373"/>
                        <a:gd name="connsiteY233" fmla="*/ 837646 h 3338594"/>
                        <a:gd name="connsiteX234" fmla="*/ 1076457 w 1964373"/>
                        <a:gd name="connsiteY234" fmla="*/ 594910 h 3338594"/>
                        <a:gd name="connsiteX235" fmla="*/ 1063990 w 1964373"/>
                        <a:gd name="connsiteY235" fmla="*/ 470769 h 3338594"/>
                        <a:gd name="connsiteX236" fmla="*/ 905936 w 1964373"/>
                        <a:gd name="connsiteY236" fmla="*/ 175858 h 3338594"/>
                        <a:gd name="connsiteX237" fmla="*/ 1086998 w 1964373"/>
                        <a:gd name="connsiteY237" fmla="*/ 251627 h 3338594"/>
                        <a:gd name="connsiteX238" fmla="*/ 1113991 w 1964373"/>
                        <a:gd name="connsiteY238" fmla="*/ 291195 h 3338594"/>
                        <a:gd name="connsiteX239" fmla="*/ 1203931 w 1964373"/>
                        <a:gd name="connsiteY239" fmla="*/ 476680 h 3338594"/>
                        <a:gd name="connsiteX240" fmla="*/ 1159486 w 1964373"/>
                        <a:gd name="connsiteY240" fmla="*/ 471256 h 3338594"/>
                        <a:gd name="connsiteX241" fmla="*/ 1107187 w 1964373"/>
                        <a:gd name="connsiteY241" fmla="*/ 307084 h 3338594"/>
                        <a:gd name="connsiteX242" fmla="*/ 1093281 w 1964373"/>
                        <a:gd name="connsiteY242" fmla="*/ 312946 h 3338594"/>
                        <a:gd name="connsiteX243" fmla="*/ 1139405 w 1964373"/>
                        <a:gd name="connsiteY243" fmla="*/ 488196 h 3338594"/>
                        <a:gd name="connsiteX244" fmla="*/ 1141513 w 1964373"/>
                        <a:gd name="connsiteY244" fmla="*/ 575829 h 3338594"/>
                        <a:gd name="connsiteX245" fmla="*/ 1257362 w 1964373"/>
                        <a:gd name="connsiteY245" fmla="*/ 1204103 h 3338594"/>
                        <a:gd name="connsiteX246" fmla="*/ 1948715 w 1964373"/>
                        <a:gd name="connsiteY246" fmla="*/ 472439 h 3338594"/>
                        <a:gd name="connsiteX247" fmla="*/ 1922773 w 1964373"/>
                        <a:gd name="connsiteY247" fmla="*/ 484715 h 3338594"/>
                        <a:gd name="connsiteX248" fmla="*/ 1791562 w 1964373"/>
                        <a:gd name="connsiteY248" fmla="*/ 473836 h 3338594"/>
                        <a:gd name="connsiteX249" fmla="*/ 1836669 w 1964373"/>
                        <a:gd name="connsiteY249" fmla="*/ 492917 h 3338594"/>
                        <a:gd name="connsiteX250" fmla="*/ 1662667 w 1964373"/>
                        <a:gd name="connsiteY250" fmla="*/ 445760 h 3338594"/>
                        <a:gd name="connsiteX251" fmla="*/ 1637137 w 1964373"/>
                        <a:gd name="connsiteY251" fmla="*/ 463237 h 3338594"/>
                        <a:gd name="connsiteX252" fmla="*/ 1588426 w 1964373"/>
                        <a:gd name="connsiteY252" fmla="*/ 535642 h 3338594"/>
                        <a:gd name="connsiteX253" fmla="*/ 1305875 w 1964373"/>
                        <a:gd name="connsiteY253" fmla="*/ 876098 h 3338594"/>
                        <a:gd name="connsiteX254" fmla="*/ 1271987 w 1964373"/>
                        <a:gd name="connsiteY254" fmla="*/ 889218 h 3338594"/>
                        <a:gd name="connsiteX255" fmla="*/ 1268325 w 1964373"/>
                        <a:gd name="connsiteY255" fmla="*/ 891342 h 3338594"/>
                        <a:gd name="connsiteX256" fmla="*/ 1184511 w 1964373"/>
                        <a:gd name="connsiteY256" fmla="*/ 853131 h 3338594"/>
                        <a:gd name="connsiteX257" fmla="*/ 1162842 w 1964373"/>
                        <a:gd name="connsiteY257" fmla="*/ 592356 h 3338594"/>
                        <a:gd name="connsiteX258" fmla="*/ 1161759 w 1964373"/>
                        <a:gd name="connsiteY258" fmla="*/ 481119 h 3338594"/>
                        <a:gd name="connsiteX259" fmla="*/ 1211917 w 1964373"/>
                        <a:gd name="connsiteY259" fmla="*/ 493768 h 3338594"/>
                        <a:gd name="connsiteX260" fmla="*/ 1274848 w 1964373"/>
                        <a:gd name="connsiteY260" fmla="*/ 641331 h 3338594"/>
                        <a:gd name="connsiteX261" fmla="*/ 1249310 w 1964373"/>
                        <a:gd name="connsiteY261" fmla="*/ 691274 h 3338594"/>
                        <a:gd name="connsiteX262" fmla="*/ 1634971 w 1964373"/>
                        <a:gd name="connsiteY262" fmla="*/ 372107 h 3338594"/>
                        <a:gd name="connsiteX263" fmla="*/ 1687444 w 1964373"/>
                        <a:gd name="connsiteY263" fmla="*/ 364029 h 3338594"/>
                        <a:gd name="connsiteX264" fmla="*/ 1796721 w 1964373"/>
                        <a:gd name="connsiteY264" fmla="*/ 425216 h 3338594"/>
                        <a:gd name="connsiteX265" fmla="*/ 1897731 w 1964373"/>
                        <a:gd name="connsiteY265" fmla="*/ 450464 h 3338594"/>
                        <a:gd name="connsiteX266" fmla="*/ 1921483 w 1964373"/>
                        <a:gd name="connsiteY266" fmla="*/ 459079 h 3338594"/>
                        <a:gd name="connsiteX267" fmla="*/ 1920979 w 1964373"/>
                        <a:gd name="connsiteY267" fmla="*/ 459823 h 3338594"/>
                        <a:gd name="connsiteX268" fmla="*/ 1804608 w 1964373"/>
                        <a:gd name="connsiteY268" fmla="*/ 460079 h 3338594"/>
                        <a:gd name="connsiteX269" fmla="*/ 1871705 w 1964373"/>
                        <a:gd name="connsiteY269" fmla="*/ 482673 h 3338594"/>
                        <a:gd name="connsiteX270" fmla="*/ 1932280 w 1964373"/>
                        <a:gd name="connsiteY270" fmla="*/ 463659 h 3338594"/>
                        <a:gd name="connsiteX271" fmla="*/ 1933140 w 1964373"/>
                        <a:gd name="connsiteY271" fmla="*/ 463783 h 3338594"/>
                        <a:gd name="connsiteX272" fmla="*/ 1934644 w 1964373"/>
                        <a:gd name="connsiteY272" fmla="*/ 464213 h 3338594"/>
                        <a:gd name="connsiteX273" fmla="*/ 1948715 w 1964373"/>
                        <a:gd name="connsiteY273" fmla="*/ 472439 h 3338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</a:cxnLst>
                      <a:rect l="l" t="t" r="r" b="b"/>
                      <a:pathLst>
                        <a:path w="1964373" h="3338594">
                          <a:moveTo>
                            <a:pt x="1953246" y="454308"/>
                          </a:moveTo>
                          <a:cubicBezTo>
                            <a:pt x="1947781" y="453837"/>
                            <a:pt x="1936488" y="453300"/>
                            <a:pt x="1933140" y="454127"/>
                          </a:cubicBezTo>
                          <a:cubicBezTo>
                            <a:pt x="1932768" y="454110"/>
                            <a:pt x="1932420" y="454135"/>
                            <a:pt x="1932098" y="454184"/>
                          </a:cubicBezTo>
                          <a:cubicBezTo>
                            <a:pt x="1925501" y="436062"/>
                            <a:pt x="1904394" y="438113"/>
                            <a:pt x="1888761" y="438799"/>
                          </a:cubicBezTo>
                          <a:cubicBezTo>
                            <a:pt x="1863628" y="438559"/>
                            <a:pt x="1837338" y="432772"/>
                            <a:pt x="1814479" y="421768"/>
                          </a:cubicBezTo>
                          <a:cubicBezTo>
                            <a:pt x="1838611" y="416758"/>
                            <a:pt x="1824193" y="397603"/>
                            <a:pt x="1808882" y="392651"/>
                          </a:cubicBezTo>
                          <a:cubicBezTo>
                            <a:pt x="1787321" y="384698"/>
                            <a:pt x="1764536" y="375662"/>
                            <a:pt x="1741322" y="374562"/>
                          </a:cubicBezTo>
                          <a:cubicBezTo>
                            <a:pt x="1709518" y="359301"/>
                            <a:pt x="1665759" y="325091"/>
                            <a:pt x="1633136" y="355126"/>
                          </a:cubicBezTo>
                          <a:cubicBezTo>
                            <a:pt x="1518493" y="448720"/>
                            <a:pt x="1386969" y="522604"/>
                            <a:pt x="1284256" y="630253"/>
                          </a:cubicBezTo>
                          <a:cubicBezTo>
                            <a:pt x="1264886" y="582509"/>
                            <a:pt x="1245879" y="534997"/>
                            <a:pt x="1222309" y="489097"/>
                          </a:cubicBezTo>
                          <a:cubicBezTo>
                            <a:pt x="1201095" y="420751"/>
                            <a:pt x="1163884" y="354547"/>
                            <a:pt x="1131981" y="289616"/>
                          </a:cubicBezTo>
                          <a:cubicBezTo>
                            <a:pt x="1117736" y="260812"/>
                            <a:pt x="1098291" y="233944"/>
                            <a:pt x="1069447" y="218401"/>
                          </a:cubicBezTo>
                          <a:cubicBezTo>
                            <a:pt x="1024191" y="192136"/>
                            <a:pt x="973653" y="174725"/>
                            <a:pt x="922686" y="163506"/>
                          </a:cubicBezTo>
                          <a:cubicBezTo>
                            <a:pt x="910715" y="161737"/>
                            <a:pt x="868320" y="149030"/>
                            <a:pt x="863798" y="162613"/>
                          </a:cubicBezTo>
                          <a:cubicBezTo>
                            <a:pt x="846759" y="153486"/>
                            <a:pt x="835747" y="137539"/>
                            <a:pt x="823999" y="122856"/>
                          </a:cubicBezTo>
                          <a:cubicBezTo>
                            <a:pt x="821502" y="120119"/>
                            <a:pt x="817592" y="123063"/>
                            <a:pt x="818212" y="126229"/>
                          </a:cubicBezTo>
                          <a:cubicBezTo>
                            <a:pt x="827107" y="158678"/>
                            <a:pt x="866286" y="187870"/>
                            <a:pt x="900256" y="185539"/>
                          </a:cubicBezTo>
                          <a:cubicBezTo>
                            <a:pt x="946289" y="245195"/>
                            <a:pt x="990808" y="306886"/>
                            <a:pt x="1020008" y="376753"/>
                          </a:cubicBezTo>
                          <a:cubicBezTo>
                            <a:pt x="935723" y="378158"/>
                            <a:pt x="849619" y="395429"/>
                            <a:pt x="766268" y="375810"/>
                          </a:cubicBezTo>
                          <a:cubicBezTo>
                            <a:pt x="694202" y="297379"/>
                            <a:pt x="613613" y="226644"/>
                            <a:pt x="526682" y="165102"/>
                          </a:cubicBezTo>
                          <a:cubicBezTo>
                            <a:pt x="578096" y="152172"/>
                            <a:pt x="596830" y="96905"/>
                            <a:pt x="597599" y="49079"/>
                          </a:cubicBezTo>
                          <a:cubicBezTo>
                            <a:pt x="598872" y="33453"/>
                            <a:pt x="599798" y="17010"/>
                            <a:pt x="595243" y="1798"/>
                          </a:cubicBezTo>
                          <a:cubicBezTo>
                            <a:pt x="594441" y="-889"/>
                            <a:pt x="590117" y="-484"/>
                            <a:pt x="590224" y="2476"/>
                          </a:cubicBezTo>
                          <a:cubicBezTo>
                            <a:pt x="590663" y="14290"/>
                            <a:pt x="589174" y="26377"/>
                            <a:pt x="587934" y="38100"/>
                          </a:cubicBezTo>
                          <a:cubicBezTo>
                            <a:pt x="583263" y="76369"/>
                            <a:pt x="577228" y="120954"/>
                            <a:pt x="539951" y="141333"/>
                          </a:cubicBezTo>
                          <a:cubicBezTo>
                            <a:pt x="533808" y="145285"/>
                            <a:pt x="527600" y="148261"/>
                            <a:pt x="520556" y="150155"/>
                          </a:cubicBezTo>
                          <a:cubicBezTo>
                            <a:pt x="513148" y="152808"/>
                            <a:pt x="507411" y="146575"/>
                            <a:pt x="500417" y="149237"/>
                          </a:cubicBezTo>
                          <a:cubicBezTo>
                            <a:pt x="497143" y="146591"/>
                            <a:pt x="491306" y="145707"/>
                            <a:pt x="490546" y="150874"/>
                          </a:cubicBezTo>
                          <a:cubicBezTo>
                            <a:pt x="263269" y="198965"/>
                            <a:pt x="85440" y="455714"/>
                            <a:pt x="18838" y="666141"/>
                          </a:cubicBezTo>
                          <a:cubicBezTo>
                            <a:pt x="15655" y="678724"/>
                            <a:pt x="-13503" y="766126"/>
                            <a:pt x="7619" y="759215"/>
                          </a:cubicBezTo>
                          <a:cubicBezTo>
                            <a:pt x="46658" y="926288"/>
                            <a:pt x="297049" y="1074322"/>
                            <a:pt x="462652" y="1053638"/>
                          </a:cubicBezTo>
                          <a:cubicBezTo>
                            <a:pt x="459758" y="1086418"/>
                            <a:pt x="449333" y="1117784"/>
                            <a:pt x="437916" y="1148389"/>
                          </a:cubicBezTo>
                          <a:cubicBezTo>
                            <a:pt x="426920" y="1181533"/>
                            <a:pt x="415313" y="1183360"/>
                            <a:pt x="453698" y="1197687"/>
                          </a:cubicBezTo>
                          <a:cubicBezTo>
                            <a:pt x="451036" y="1199250"/>
                            <a:pt x="450333" y="1202912"/>
                            <a:pt x="451574" y="1205591"/>
                          </a:cubicBezTo>
                          <a:cubicBezTo>
                            <a:pt x="380210" y="1370912"/>
                            <a:pt x="367321" y="1554743"/>
                            <a:pt x="342834" y="1731366"/>
                          </a:cubicBezTo>
                          <a:cubicBezTo>
                            <a:pt x="327589" y="1861485"/>
                            <a:pt x="310814" y="1991488"/>
                            <a:pt x="285045" y="2120003"/>
                          </a:cubicBezTo>
                          <a:cubicBezTo>
                            <a:pt x="283855" y="2125906"/>
                            <a:pt x="289964" y="2129329"/>
                            <a:pt x="294115" y="2127510"/>
                          </a:cubicBezTo>
                          <a:cubicBezTo>
                            <a:pt x="361138" y="2157123"/>
                            <a:pt x="431128" y="2180181"/>
                            <a:pt x="500888" y="2202296"/>
                          </a:cubicBezTo>
                          <a:cubicBezTo>
                            <a:pt x="443538" y="2462294"/>
                            <a:pt x="491794" y="2606748"/>
                            <a:pt x="585586" y="2844739"/>
                          </a:cubicBezTo>
                          <a:cubicBezTo>
                            <a:pt x="595127" y="2872352"/>
                            <a:pt x="603865" y="2900262"/>
                            <a:pt x="610917" y="2928628"/>
                          </a:cubicBezTo>
                          <a:cubicBezTo>
                            <a:pt x="618631" y="2955413"/>
                            <a:pt x="619689" y="2984638"/>
                            <a:pt x="630519" y="3010242"/>
                          </a:cubicBezTo>
                          <a:cubicBezTo>
                            <a:pt x="562984" y="3082407"/>
                            <a:pt x="634727" y="3125306"/>
                            <a:pt x="650104" y="3196314"/>
                          </a:cubicBezTo>
                          <a:cubicBezTo>
                            <a:pt x="654916" y="3216594"/>
                            <a:pt x="656098" y="3237444"/>
                            <a:pt x="655991" y="3258236"/>
                          </a:cubicBezTo>
                          <a:cubicBezTo>
                            <a:pt x="655966" y="3263726"/>
                            <a:pt x="660199" y="3268471"/>
                            <a:pt x="665473" y="3269389"/>
                          </a:cubicBezTo>
                          <a:cubicBezTo>
                            <a:pt x="676130" y="3281310"/>
                            <a:pt x="704834" y="3287428"/>
                            <a:pt x="709555" y="3267578"/>
                          </a:cubicBezTo>
                          <a:cubicBezTo>
                            <a:pt x="710696" y="3266710"/>
                            <a:pt x="711431" y="3265305"/>
                            <a:pt x="711274" y="3263304"/>
                          </a:cubicBezTo>
                          <a:cubicBezTo>
                            <a:pt x="709480" y="3241470"/>
                            <a:pt x="708339" y="3219587"/>
                            <a:pt x="706851" y="3197736"/>
                          </a:cubicBezTo>
                          <a:cubicBezTo>
                            <a:pt x="744186" y="3230706"/>
                            <a:pt x="757340" y="3282724"/>
                            <a:pt x="797163" y="3312949"/>
                          </a:cubicBezTo>
                          <a:cubicBezTo>
                            <a:pt x="871147" y="3360205"/>
                            <a:pt x="974803" y="3335676"/>
                            <a:pt x="1044628" y="3291661"/>
                          </a:cubicBezTo>
                          <a:cubicBezTo>
                            <a:pt x="1056012" y="3290057"/>
                            <a:pt x="1053979" y="3277706"/>
                            <a:pt x="1049754" y="3269769"/>
                          </a:cubicBezTo>
                          <a:cubicBezTo>
                            <a:pt x="1082220" y="3309154"/>
                            <a:pt x="1223326" y="3327541"/>
                            <a:pt x="1256180" y="3282815"/>
                          </a:cubicBezTo>
                          <a:cubicBezTo>
                            <a:pt x="1287100" y="3230218"/>
                            <a:pt x="1236959" y="3174819"/>
                            <a:pt x="1187016" y="3160269"/>
                          </a:cubicBezTo>
                          <a:cubicBezTo>
                            <a:pt x="1182585" y="3158657"/>
                            <a:pt x="1179022" y="3160120"/>
                            <a:pt x="1176798" y="3162881"/>
                          </a:cubicBezTo>
                          <a:cubicBezTo>
                            <a:pt x="1176558" y="3162914"/>
                            <a:pt x="1175938" y="3163030"/>
                            <a:pt x="1175243" y="3163154"/>
                          </a:cubicBezTo>
                          <a:cubicBezTo>
                            <a:pt x="1163214" y="3111789"/>
                            <a:pt x="1153236" y="3059838"/>
                            <a:pt x="1153029" y="3006877"/>
                          </a:cubicBezTo>
                          <a:cubicBezTo>
                            <a:pt x="1178352" y="2746210"/>
                            <a:pt x="1250418" y="2490717"/>
                            <a:pt x="1290324" y="2231595"/>
                          </a:cubicBezTo>
                          <a:cubicBezTo>
                            <a:pt x="1302998" y="2225213"/>
                            <a:pt x="1315391" y="2218004"/>
                            <a:pt x="1327031" y="2209563"/>
                          </a:cubicBezTo>
                          <a:cubicBezTo>
                            <a:pt x="1338167" y="2205504"/>
                            <a:pt x="1339614" y="2189316"/>
                            <a:pt x="1340829" y="2179635"/>
                          </a:cubicBezTo>
                          <a:cubicBezTo>
                            <a:pt x="1341573" y="2167689"/>
                            <a:pt x="1342168" y="2155743"/>
                            <a:pt x="1342797" y="2143788"/>
                          </a:cubicBezTo>
                          <a:lnTo>
                            <a:pt x="1342995" y="2142664"/>
                          </a:lnTo>
                          <a:cubicBezTo>
                            <a:pt x="1366201" y="2135496"/>
                            <a:pt x="1390383" y="2129411"/>
                            <a:pt x="1408009" y="2111918"/>
                          </a:cubicBezTo>
                          <a:cubicBezTo>
                            <a:pt x="1411581" y="2111769"/>
                            <a:pt x="1415392" y="2109181"/>
                            <a:pt x="1415557" y="2105048"/>
                          </a:cubicBezTo>
                          <a:cubicBezTo>
                            <a:pt x="1417913" y="2046656"/>
                            <a:pt x="1412151" y="1987776"/>
                            <a:pt x="1406256" y="1929707"/>
                          </a:cubicBezTo>
                          <a:cubicBezTo>
                            <a:pt x="1381256" y="1688144"/>
                            <a:pt x="1336042" y="1448161"/>
                            <a:pt x="1263183" y="1216313"/>
                          </a:cubicBezTo>
                          <a:cubicBezTo>
                            <a:pt x="1273608" y="1217355"/>
                            <a:pt x="1288555" y="1214056"/>
                            <a:pt x="1285058" y="1198911"/>
                          </a:cubicBezTo>
                          <a:cubicBezTo>
                            <a:pt x="1254733" y="1088038"/>
                            <a:pt x="1214662" y="980067"/>
                            <a:pt x="1188008" y="868177"/>
                          </a:cubicBezTo>
                          <a:cubicBezTo>
                            <a:pt x="1199657" y="878603"/>
                            <a:pt x="1266382" y="912275"/>
                            <a:pt x="1276890" y="898535"/>
                          </a:cubicBezTo>
                          <a:cubicBezTo>
                            <a:pt x="1311373" y="897303"/>
                            <a:pt x="1344607" y="860241"/>
                            <a:pt x="1371030" y="839746"/>
                          </a:cubicBezTo>
                          <a:cubicBezTo>
                            <a:pt x="1490079" y="729866"/>
                            <a:pt x="1570032" y="586114"/>
                            <a:pt x="1660517" y="453614"/>
                          </a:cubicBezTo>
                          <a:cubicBezTo>
                            <a:pt x="1738304" y="498729"/>
                            <a:pt x="1835817" y="517504"/>
                            <a:pt x="1923938" y="496935"/>
                          </a:cubicBezTo>
                          <a:cubicBezTo>
                            <a:pt x="1936827" y="493347"/>
                            <a:pt x="1951361" y="487956"/>
                            <a:pt x="1960364" y="477506"/>
                          </a:cubicBezTo>
                          <a:cubicBezTo>
                            <a:pt x="1967449" y="469305"/>
                            <a:pt x="1965184" y="456111"/>
                            <a:pt x="1953246" y="454308"/>
                          </a:cubicBezTo>
                          <a:close/>
                          <a:moveTo>
                            <a:pt x="1785602" y="394238"/>
                          </a:moveTo>
                          <a:cubicBezTo>
                            <a:pt x="1793365" y="397347"/>
                            <a:pt x="1813231" y="401695"/>
                            <a:pt x="1815843" y="409698"/>
                          </a:cubicBezTo>
                          <a:cubicBezTo>
                            <a:pt x="1814430" y="412186"/>
                            <a:pt x="1806410" y="412129"/>
                            <a:pt x="1804228" y="413600"/>
                          </a:cubicBezTo>
                          <a:cubicBezTo>
                            <a:pt x="1791256" y="404424"/>
                            <a:pt x="1777557" y="396280"/>
                            <a:pt x="1764057" y="387914"/>
                          </a:cubicBezTo>
                          <a:cubicBezTo>
                            <a:pt x="1771299" y="389823"/>
                            <a:pt x="1778483" y="391915"/>
                            <a:pt x="1785602" y="394238"/>
                          </a:cubicBezTo>
                          <a:close/>
                          <a:moveTo>
                            <a:pt x="954060" y="391998"/>
                          </a:moveTo>
                          <a:cubicBezTo>
                            <a:pt x="977275" y="389617"/>
                            <a:pt x="1001258" y="391312"/>
                            <a:pt x="1024134" y="386608"/>
                          </a:cubicBezTo>
                          <a:cubicBezTo>
                            <a:pt x="1051713" y="448133"/>
                            <a:pt x="1055169" y="515751"/>
                            <a:pt x="1058583" y="582096"/>
                          </a:cubicBezTo>
                          <a:cubicBezTo>
                            <a:pt x="1067099" y="664852"/>
                            <a:pt x="1099556" y="743209"/>
                            <a:pt x="1100011" y="827196"/>
                          </a:cubicBezTo>
                          <a:cubicBezTo>
                            <a:pt x="1104103" y="941335"/>
                            <a:pt x="1100829" y="1058086"/>
                            <a:pt x="1135626" y="1167842"/>
                          </a:cubicBezTo>
                          <a:cubicBezTo>
                            <a:pt x="1134601" y="1167974"/>
                            <a:pt x="1133493" y="1168115"/>
                            <a:pt x="1132320" y="1168272"/>
                          </a:cubicBezTo>
                          <a:cubicBezTo>
                            <a:pt x="1132501" y="1166048"/>
                            <a:pt x="1130732" y="1163601"/>
                            <a:pt x="1128202" y="1163469"/>
                          </a:cubicBezTo>
                          <a:cubicBezTo>
                            <a:pt x="1125152" y="1163312"/>
                            <a:pt x="1122870" y="1162725"/>
                            <a:pt x="1119770" y="1163188"/>
                          </a:cubicBezTo>
                          <a:cubicBezTo>
                            <a:pt x="1075937" y="1172083"/>
                            <a:pt x="1031144" y="1174125"/>
                            <a:pt x="986575" y="1170802"/>
                          </a:cubicBezTo>
                          <a:cubicBezTo>
                            <a:pt x="947777" y="1023346"/>
                            <a:pt x="897297" y="879082"/>
                            <a:pt x="891286" y="725071"/>
                          </a:cubicBezTo>
                          <a:cubicBezTo>
                            <a:pt x="879720" y="605964"/>
                            <a:pt x="869122" y="475580"/>
                            <a:pt x="777437" y="388096"/>
                          </a:cubicBezTo>
                          <a:cubicBezTo>
                            <a:pt x="835143" y="401637"/>
                            <a:pt x="895387" y="395296"/>
                            <a:pt x="954060" y="391998"/>
                          </a:cubicBezTo>
                          <a:close/>
                          <a:moveTo>
                            <a:pt x="981235" y="2585361"/>
                          </a:moveTo>
                          <a:cubicBezTo>
                            <a:pt x="991577" y="2714537"/>
                            <a:pt x="973968" y="2843160"/>
                            <a:pt x="960550" y="2971328"/>
                          </a:cubicBezTo>
                          <a:cubicBezTo>
                            <a:pt x="917965" y="3012929"/>
                            <a:pt x="947264" y="3076612"/>
                            <a:pt x="951952" y="3127200"/>
                          </a:cubicBezTo>
                          <a:cubicBezTo>
                            <a:pt x="953688" y="3144478"/>
                            <a:pt x="954267" y="3161542"/>
                            <a:pt x="953704" y="3178986"/>
                          </a:cubicBezTo>
                          <a:cubicBezTo>
                            <a:pt x="898710" y="3124471"/>
                            <a:pt x="868750" y="3051620"/>
                            <a:pt x="827231" y="2987796"/>
                          </a:cubicBezTo>
                          <a:cubicBezTo>
                            <a:pt x="804166" y="2749806"/>
                            <a:pt x="769575" y="2508566"/>
                            <a:pt x="779769" y="2267484"/>
                          </a:cubicBezTo>
                          <a:cubicBezTo>
                            <a:pt x="850033" y="2278289"/>
                            <a:pt x="921032" y="2284944"/>
                            <a:pt x="992172" y="2285101"/>
                          </a:cubicBezTo>
                          <a:cubicBezTo>
                            <a:pt x="991056" y="2287234"/>
                            <a:pt x="991833" y="2286002"/>
                            <a:pt x="992263" y="2285101"/>
                          </a:cubicBezTo>
                          <a:lnTo>
                            <a:pt x="992263" y="2285101"/>
                          </a:lnTo>
                          <a:cubicBezTo>
                            <a:pt x="980449" y="2310242"/>
                            <a:pt x="979118" y="2338963"/>
                            <a:pt x="976646" y="2366245"/>
                          </a:cubicBezTo>
                          <a:cubicBezTo>
                            <a:pt x="971859" y="2439294"/>
                            <a:pt x="975927" y="2512468"/>
                            <a:pt x="981235" y="2585361"/>
                          </a:cubicBezTo>
                          <a:close/>
                          <a:moveTo>
                            <a:pt x="459981" y="1044428"/>
                          </a:moveTo>
                          <a:cubicBezTo>
                            <a:pt x="450499" y="1042245"/>
                            <a:pt x="440661" y="1042477"/>
                            <a:pt x="430963" y="1042006"/>
                          </a:cubicBezTo>
                          <a:cubicBezTo>
                            <a:pt x="257275" y="1030746"/>
                            <a:pt x="65755" y="918137"/>
                            <a:pt x="14366" y="744920"/>
                          </a:cubicBezTo>
                          <a:cubicBezTo>
                            <a:pt x="37266" y="660577"/>
                            <a:pt x="64705" y="576954"/>
                            <a:pt x="107894" y="500506"/>
                          </a:cubicBezTo>
                          <a:cubicBezTo>
                            <a:pt x="139979" y="587668"/>
                            <a:pt x="271776" y="632700"/>
                            <a:pt x="358294" y="627326"/>
                          </a:cubicBezTo>
                          <a:cubicBezTo>
                            <a:pt x="314328" y="678592"/>
                            <a:pt x="259830" y="718945"/>
                            <a:pt x="209350" y="762943"/>
                          </a:cubicBezTo>
                          <a:cubicBezTo>
                            <a:pt x="174908" y="740539"/>
                            <a:pt x="135878" y="723624"/>
                            <a:pt x="94385" y="721788"/>
                          </a:cubicBezTo>
                          <a:cubicBezTo>
                            <a:pt x="87862" y="721483"/>
                            <a:pt x="88118" y="731122"/>
                            <a:pt x="94385" y="731775"/>
                          </a:cubicBezTo>
                          <a:cubicBezTo>
                            <a:pt x="245891" y="746293"/>
                            <a:pt x="314188" y="917608"/>
                            <a:pt x="454632" y="953959"/>
                          </a:cubicBezTo>
                          <a:cubicBezTo>
                            <a:pt x="472043" y="976926"/>
                            <a:pt x="506072" y="857455"/>
                            <a:pt x="507179" y="845211"/>
                          </a:cubicBezTo>
                          <a:cubicBezTo>
                            <a:pt x="509486" y="832942"/>
                            <a:pt x="509717" y="819566"/>
                            <a:pt x="519101" y="810199"/>
                          </a:cubicBezTo>
                          <a:cubicBezTo>
                            <a:pt x="542084" y="784703"/>
                            <a:pt x="566935" y="756139"/>
                            <a:pt x="601162" y="746582"/>
                          </a:cubicBezTo>
                          <a:cubicBezTo>
                            <a:pt x="614348" y="743391"/>
                            <a:pt x="619838" y="750774"/>
                            <a:pt x="606230" y="758065"/>
                          </a:cubicBezTo>
                          <a:cubicBezTo>
                            <a:pt x="587777" y="769631"/>
                            <a:pt x="570680" y="783719"/>
                            <a:pt x="557841" y="801452"/>
                          </a:cubicBezTo>
                          <a:cubicBezTo>
                            <a:pt x="542704" y="810695"/>
                            <a:pt x="529948" y="823294"/>
                            <a:pt x="523342" y="839647"/>
                          </a:cubicBezTo>
                          <a:cubicBezTo>
                            <a:pt x="521788" y="843500"/>
                            <a:pt x="527542" y="846476"/>
                            <a:pt x="530171" y="843624"/>
                          </a:cubicBezTo>
                          <a:cubicBezTo>
                            <a:pt x="540877" y="832033"/>
                            <a:pt x="550459" y="820343"/>
                            <a:pt x="563992" y="811778"/>
                          </a:cubicBezTo>
                          <a:cubicBezTo>
                            <a:pt x="585727" y="799476"/>
                            <a:pt x="632115" y="781495"/>
                            <a:pt x="650716" y="805528"/>
                          </a:cubicBezTo>
                          <a:cubicBezTo>
                            <a:pt x="605362" y="812332"/>
                            <a:pt x="553435" y="824071"/>
                            <a:pt x="524516" y="862704"/>
                          </a:cubicBezTo>
                          <a:cubicBezTo>
                            <a:pt x="522118" y="866111"/>
                            <a:pt x="527401" y="870038"/>
                            <a:pt x="530220" y="867111"/>
                          </a:cubicBezTo>
                          <a:cubicBezTo>
                            <a:pt x="562959" y="835861"/>
                            <a:pt x="614977" y="819309"/>
                            <a:pt x="659463" y="818565"/>
                          </a:cubicBezTo>
                          <a:cubicBezTo>
                            <a:pt x="635108" y="845690"/>
                            <a:pt x="596111" y="850899"/>
                            <a:pt x="565976" y="869599"/>
                          </a:cubicBezTo>
                          <a:cubicBezTo>
                            <a:pt x="552616" y="875783"/>
                            <a:pt x="543539" y="887192"/>
                            <a:pt x="531527" y="894806"/>
                          </a:cubicBezTo>
                          <a:cubicBezTo>
                            <a:pt x="527393" y="897229"/>
                            <a:pt x="528881" y="904760"/>
                            <a:pt x="534106" y="904322"/>
                          </a:cubicBezTo>
                          <a:cubicBezTo>
                            <a:pt x="565042" y="902404"/>
                            <a:pt x="595929" y="885638"/>
                            <a:pt x="627105" y="896815"/>
                          </a:cubicBezTo>
                          <a:cubicBezTo>
                            <a:pt x="522540" y="949710"/>
                            <a:pt x="518836" y="930918"/>
                            <a:pt x="459981" y="1044428"/>
                          </a:cubicBezTo>
                          <a:close/>
                          <a:moveTo>
                            <a:pt x="499896" y="812638"/>
                          </a:moveTo>
                          <a:cubicBezTo>
                            <a:pt x="493803" y="824369"/>
                            <a:pt x="493299" y="839234"/>
                            <a:pt x="490314" y="851899"/>
                          </a:cubicBezTo>
                          <a:cubicBezTo>
                            <a:pt x="483262" y="884042"/>
                            <a:pt x="470018" y="914210"/>
                            <a:pt x="454880" y="943244"/>
                          </a:cubicBezTo>
                          <a:cubicBezTo>
                            <a:pt x="356739" y="915119"/>
                            <a:pt x="300050" y="820368"/>
                            <a:pt x="216435" y="767622"/>
                          </a:cubicBezTo>
                          <a:cubicBezTo>
                            <a:pt x="289807" y="726559"/>
                            <a:pt x="350613" y="664289"/>
                            <a:pt x="403243" y="599383"/>
                          </a:cubicBezTo>
                          <a:cubicBezTo>
                            <a:pt x="425151" y="634163"/>
                            <a:pt x="451574" y="666505"/>
                            <a:pt x="470737" y="703212"/>
                          </a:cubicBezTo>
                          <a:cubicBezTo>
                            <a:pt x="477351" y="717514"/>
                            <a:pt x="503161" y="757611"/>
                            <a:pt x="500855" y="770483"/>
                          </a:cubicBezTo>
                          <a:cubicBezTo>
                            <a:pt x="493811" y="783413"/>
                            <a:pt x="491133" y="799865"/>
                            <a:pt x="499896" y="812638"/>
                          </a:cubicBezTo>
                          <a:close/>
                          <a:moveTo>
                            <a:pt x="443100" y="1175415"/>
                          </a:moveTo>
                          <a:cubicBezTo>
                            <a:pt x="445844" y="1167545"/>
                            <a:pt x="448878" y="1160005"/>
                            <a:pt x="451722" y="1152209"/>
                          </a:cubicBezTo>
                          <a:cubicBezTo>
                            <a:pt x="464231" y="1118222"/>
                            <a:pt x="475408" y="1082433"/>
                            <a:pt x="472465" y="1045924"/>
                          </a:cubicBezTo>
                          <a:cubicBezTo>
                            <a:pt x="495961" y="1014806"/>
                            <a:pt x="509527" y="975470"/>
                            <a:pt x="543795" y="953975"/>
                          </a:cubicBezTo>
                          <a:cubicBezTo>
                            <a:pt x="556791" y="940153"/>
                            <a:pt x="669855" y="908753"/>
                            <a:pt x="646682" y="888383"/>
                          </a:cubicBezTo>
                          <a:cubicBezTo>
                            <a:pt x="623831" y="875965"/>
                            <a:pt x="597268" y="875998"/>
                            <a:pt x="572293" y="880760"/>
                          </a:cubicBezTo>
                          <a:cubicBezTo>
                            <a:pt x="584363" y="868012"/>
                            <a:pt x="709902" y="825560"/>
                            <a:pt x="661976" y="806421"/>
                          </a:cubicBezTo>
                          <a:cubicBezTo>
                            <a:pt x="665101" y="795260"/>
                            <a:pt x="646508" y="785488"/>
                            <a:pt x="638100" y="783463"/>
                          </a:cubicBezTo>
                          <a:cubicBezTo>
                            <a:pt x="616771" y="778924"/>
                            <a:pt x="595631" y="784777"/>
                            <a:pt x="575401" y="792573"/>
                          </a:cubicBezTo>
                          <a:cubicBezTo>
                            <a:pt x="582866" y="785794"/>
                            <a:pt x="590663" y="779362"/>
                            <a:pt x="599054" y="773748"/>
                          </a:cubicBezTo>
                          <a:cubicBezTo>
                            <a:pt x="610454" y="767060"/>
                            <a:pt x="635132" y="754271"/>
                            <a:pt x="619276" y="739439"/>
                          </a:cubicBezTo>
                          <a:cubicBezTo>
                            <a:pt x="584305" y="722905"/>
                            <a:pt x="532287" y="776386"/>
                            <a:pt x="509180" y="799666"/>
                          </a:cubicBezTo>
                          <a:cubicBezTo>
                            <a:pt x="507684" y="791912"/>
                            <a:pt x="509734" y="784562"/>
                            <a:pt x="513000" y="777593"/>
                          </a:cubicBezTo>
                          <a:cubicBezTo>
                            <a:pt x="520986" y="758909"/>
                            <a:pt x="488760" y="715695"/>
                            <a:pt x="480228" y="696408"/>
                          </a:cubicBezTo>
                          <a:cubicBezTo>
                            <a:pt x="458353" y="661115"/>
                            <a:pt x="437651" y="622589"/>
                            <a:pt x="407211" y="594092"/>
                          </a:cubicBezTo>
                          <a:cubicBezTo>
                            <a:pt x="414734" y="583410"/>
                            <a:pt x="423316" y="573341"/>
                            <a:pt x="429442" y="561469"/>
                          </a:cubicBezTo>
                          <a:cubicBezTo>
                            <a:pt x="440256" y="552358"/>
                            <a:pt x="447399" y="539503"/>
                            <a:pt x="452863" y="526523"/>
                          </a:cubicBezTo>
                          <a:cubicBezTo>
                            <a:pt x="457542" y="524787"/>
                            <a:pt x="520887" y="431813"/>
                            <a:pt x="498408" y="442420"/>
                          </a:cubicBezTo>
                          <a:cubicBezTo>
                            <a:pt x="485312" y="457690"/>
                            <a:pt x="474449" y="475026"/>
                            <a:pt x="464024" y="492503"/>
                          </a:cubicBezTo>
                          <a:cubicBezTo>
                            <a:pt x="473474" y="452928"/>
                            <a:pt x="474672" y="411566"/>
                            <a:pt x="467827" y="371693"/>
                          </a:cubicBezTo>
                          <a:cubicBezTo>
                            <a:pt x="466909" y="367014"/>
                            <a:pt x="461172" y="328621"/>
                            <a:pt x="454748" y="340922"/>
                          </a:cubicBezTo>
                          <a:cubicBezTo>
                            <a:pt x="464057" y="406846"/>
                            <a:pt x="464189" y="478912"/>
                            <a:pt x="431997" y="539015"/>
                          </a:cubicBezTo>
                          <a:cubicBezTo>
                            <a:pt x="412287" y="564454"/>
                            <a:pt x="390834" y="588834"/>
                            <a:pt x="370174" y="613718"/>
                          </a:cubicBezTo>
                          <a:cubicBezTo>
                            <a:pt x="331218" y="613107"/>
                            <a:pt x="291725" y="612850"/>
                            <a:pt x="254423" y="599871"/>
                          </a:cubicBezTo>
                          <a:cubicBezTo>
                            <a:pt x="200463" y="580261"/>
                            <a:pt x="127752" y="547001"/>
                            <a:pt x="116988" y="484368"/>
                          </a:cubicBezTo>
                          <a:cubicBezTo>
                            <a:pt x="201364" y="337111"/>
                            <a:pt x="330408" y="209439"/>
                            <a:pt x="494051" y="155834"/>
                          </a:cubicBezTo>
                          <a:cubicBezTo>
                            <a:pt x="583991" y="225313"/>
                            <a:pt x="672641" y="296825"/>
                            <a:pt x="749221" y="381316"/>
                          </a:cubicBezTo>
                          <a:cubicBezTo>
                            <a:pt x="805265" y="435690"/>
                            <a:pt x="845858" y="503896"/>
                            <a:pt x="856142" y="582146"/>
                          </a:cubicBezTo>
                          <a:cubicBezTo>
                            <a:pt x="878786" y="702674"/>
                            <a:pt x="877083" y="826783"/>
                            <a:pt x="906391" y="946204"/>
                          </a:cubicBezTo>
                          <a:cubicBezTo>
                            <a:pt x="927538" y="1032176"/>
                            <a:pt x="961029" y="1115006"/>
                            <a:pt x="975290" y="1202664"/>
                          </a:cubicBezTo>
                          <a:cubicBezTo>
                            <a:pt x="832861" y="1246464"/>
                            <a:pt x="680255" y="1235485"/>
                            <a:pt x="536222" y="1205070"/>
                          </a:cubicBezTo>
                          <a:cubicBezTo>
                            <a:pt x="504038" y="1199184"/>
                            <a:pt x="472556" y="1189800"/>
                            <a:pt x="443100" y="1175415"/>
                          </a:cubicBezTo>
                          <a:close/>
                          <a:moveTo>
                            <a:pt x="620020" y="2859100"/>
                          </a:moveTo>
                          <a:cubicBezTo>
                            <a:pt x="504559" y="2543214"/>
                            <a:pt x="489148" y="2547555"/>
                            <a:pt x="513843" y="2206256"/>
                          </a:cubicBezTo>
                          <a:cubicBezTo>
                            <a:pt x="597888" y="2231719"/>
                            <a:pt x="683562" y="2252048"/>
                            <a:pt x="770294" y="2265987"/>
                          </a:cubicBezTo>
                          <a:cubicBezTo>
                            <a:pt x="755017" y="2506251"/>
                            <a:pt x="780992" y="2751649"/>
                            <a:pt x="815541" y="2988681"/>
                          </a:cubicBezTo>
                          <a:cubicBezTo>
                            <a:pt x="835623" y="3062128"/>
                            <a:pt x="891758" y="3144172"/>
                            <a:pt x="945363" y="3198100"/>
                          </a:cubicBezTo>
                          <a:cubicBezTo>
                            <a:pt x="904026" y="3220752"/>
                            <a:pt x="856936" y="3235468"/>
                            <a:pt x="809589" y="3235600"/>
                          </a:cubicBezTo>
                          <a:cubicBezTo>
                            <a:pt x="801917" y="3234617"/>
                            <a:pt x="797494" y="3229251"/>
                            <a:pt x="792707" y="3223745"/>
                          </a:cubicBezTo>
                          <a:cubicBezTo>
                            <a:pt x="735101" y="3161004"/>
                            <a:pt x="684505" y="3092064"/>
                            <a:pt x="644342" y="3017385"/>
                          </a:cubicBezTo>
                          <a:cubicBezTo>
                            <a:pt x="645351" y="3016253"/>
                            <a:pt x="645896" y="3015045"/>
                            <a:pt x="646078" y="3013855"/>
                          </a:cubicBezTo>
                          <a:cubicBezTo>
                            <a:pt x="660323" y="2978537"/>
                            <a:pt x="630643" y="2896848"/>
                            <a:pt x="620020" y="2859100"/>
                          </a:cubicBezTo>
                          <a:close/>
                          <a:moveTo>
                            <a:pt x="1016875" y="3284708"/>
                          </a:moveTo>
                          <a:cubicBezTo>
                            <a:pt x="953779" y="3311602"/>
                            <a:pt x="874107" y="3333774"/>
                            <a:pt x="810862" y="3296539"/>
                          </a:cubicBezTo>
                          <a:cubicBezTo>
                            <a:pt x="767260" y="3266421"/>
                            <a:pt x="759216" y="3200795"/>
                            <a:pt x="707529" y="3179647"/>
                          </a:cubicBezTo>
                          <a:cubicBezTo>
                            <a:pt x="707471" y="3176737"/>
                            <a:pt x="705851" y="3173075"/>
                            <a:pt x="702436" y="3173232"/>
                          </a:cubicBezTo>
                          <a:cubicBezTo>
                            <a:pt x="686646" y="3174431"/>
                            <a:pt x="692425" y="3199861"/>
                            <a:pt x="693731" y="3209658"/>
                          </a:cubicBezTo>
                          <a:cubicBezTo>
                            <a:pt x="695856" y="3225680"/>
                            <a:pt x="697757" y="3241710"/>
                            <a:pt x="699559" y="3257773"/>
                          </a:cubicBezTo>
                          <a:cubicBezTo>
                            <a:pt x="692259" y="3257178"/>
                            <a:pt x="685555" y="3259005"/>
                            <a:pt x="678833" y="3256690"/>
                          </a:cubicBezTo>
                          <a:cubicBezTo>
                            <a:pt x="682826" y="3221521"/>
                            <a:pt x="674915" y="3185120"/>
                            <a:pt x="661075" y="3152828"/>
                          </a:cubicBezTo>
                          <a:cubicBezTo>
                            <a:pt x="641184" y="3110971"/>
                            <a:pt x="601881" y="3067328"/>
                            <a:pt x="639638" y="3022337"/>
                          </a:cubicBezTo>
                          <a:cubicBezTo>
                            <a:pt x="656594" y="3076190"/>
                            <a:pt x="693814" y="3121594"/>
                            <a:pt x="727867" y="3165659"/>
                          </a:cubicBezTo>
                          <a:cubicBezTo>
                            <a:pt x="751123" y="3191751"/>
                            <a:pt x="771303" y="3222249"/>
                            <a:pt x="798519" y="3244116"/>
                          </a:cubicBezTo>
                          <a:cubicBezTo>
                            <a:pt x="845800" y="3254375"/>
                            <a:pt x="914104" y="3231888"/>
                            <a:pt x="954564" y="3206822"/>
                          </a:cubicBezTo>
                          <a:cubicBezTo>
                            <a:pt x="977853" y="3232500"/>
                            <a:pt x="1016842" y="3245372"/>
                            <a:pt x="1032285" y="3277292"/>
                          </a:cubicBezTo>
                          <a:cubicBezTo>
                            <a:pt x="1026961" y="3279293"/>
                            <a:pt x="1022083" y="3282352"/>
                            <a:pt x="1016875" y="3284708"/>
                          </a:cubicBezTo>
                          <a:close/>
                          <a:moveTo>
                            <a:pt x="1010575" y="3227540"/>
                          </a:moveTo>
                          <a:cubicBezTo>
                            <a:pt x="1005003" y="3223439"/>
                            <a:pt x="999522" y="3219281"/>
                            <a:pt x="994123" y="3215048"/>
                          </a:cubicBezTo>
                          <a:cubicBezTo>
                            <a:pt x="999538" y="3189833"/>
                            <a:pt x="1004515" y="3164444"/>
                            <a:pt x="1015031" y="3140692"/>
                          </a:cubicBezTo>
                          <a:cubicBezTo>
                            <a:pt x="1024952" y="3169396"/>
                            <a:pt x="1033691" y="3198348"/>
                            <a:pt x="1038750" y="3228292"/>
                          </a:cubicBezTo>
                          <a:cubicBezTo>
                            <a:pt x="1040726" y="3239544"/>
                            <a:pt x="1041421" y="3251449"/>
                            <a:pt x="1045604" y="3261849"/>
                          </a:cubicBezTo>
                          <a:cubicBezTo>
                            <a:pt x="1037064" y="3247977"/>
                            <a:pt x="1023753" y="3237229"/>
                            <a:pt x="1010575" y="3227540"/>
                          </a:cubicBezTo>
                          <a:close/>
                          <a:moveTo>
                            <a:pt x="1176814" y="3162906"/>
                          </a:moveTo>
                          <a:cubicBezTo>
                            <a:pt x="1176789" y="3162939"/>
                            <a:pt x="1176764" y="3162964"/>
                            <a:pt x="1176748" y="3162997"/>
                          </a:cubicBezTo>
                          <a:cubicBezTo>
                            <a:pt x="1176417" y="3163022"/>
                            <a:pt x="1176087" y="3163055"/>
                            <a:pt x="1175739" y="3163129"/>
                          </a:cubicBezTo>
                          <a:cubicBezTo>
                            <a:pt x="1176326" y="3163013"/>
                            <a:pt x="1176657" y="3162939"/>
                            <a:pt x="1176814" y="3162906"/>
                          </a:cubicBezTo>
                          <a:close/>
                          <a:moveTo>
                            <a:pt x="1260008" y="2282679"/>
                          </a:moveTo>
                          <a:cubicBezTo>
                            <a:pt x="1222574" y="2453729"/>
                            <a:pt x="1191547" y="2626160"/>
                            <a:pt x="1157932" y="2797988"/>
                          </a:cubicBezTo>
                          <a:cubicBezTo>
                            <a:pt x="1147118" y="2864589"/>
                            <a:pt x="1135825" y="2931653"/>
                            <a:pt x="1133427" y="2999181"/>
                          </a:cubicBezTo>
                          <a:cubicBezTo>
                            <a:pt x="1133369" y="3003008"/>
                            <a:pt x="1135436" y="3006481"/>
                            <a:pt x="1138462" y="3008564"/>
                          </a:cubicBezTo>
                          <a:cubicBezTo>
                            <a:pt x="1142422" y="3061318"/>
                            <a:pt x="1147399" y="3114989"/>
                            <a:pt x="1165215" y="3165138"/>
                          </a:cubicBezTo>
                          <a:cubicBezTo>
                            <a:pt x="1143968" y="3169404"/>
                            <a:pt x="1122705" y="3173571"/>
                            <a:pt x="1101491" y="3177986"/>
                          </a:cubicBezTo>
                          <a:cubicBezTo>
                            <a:pt x="1091496" y="3179341"/>
                            <a:pt x="1079318" y="3185724"/>
                            <a:pt x="1074432" y="3173761"/>
                          </a:cubicBezTo>
                          <a:cubicBezTo>
                            <a:pt x="1055558" y="3131259"/>
                            <a:pt x="1042512" y="3086045"/>
                            <a:pt x="1025233" y="3042799"/>
                          </a:cubicBezTo>
                          <a:cubicBezTo>
                            <a:pt x="1018537" y="3027488"/>
                            <a:pt x="1015015" y="3010135"/>
                            <a:pt x="1005317" y="2996386"/>
                          </a:cubicBezTo>
                          <a:cubicBezTo>
                            <a:pt x="992627" y="2990739"/>
                            <a:pt x="1003052" y="3016112"/>
                            <a:pt x="1004598" y="3020965"/>
                          </a:cubicBezTo>
                          <a:cubicBezTo>
                            <a:pt x="1023431" y="3073760"/>
                            <a:pt x="1040949" y="3127274"/>
                            <a:pt x="1061667" y="3179292"/>
                          </a:cubicBezTo>
                          <a:cubicBezTo>
                            <a:pt x="1068223" y="3192503"/>
                            <a:pt x="1081401" y="3196455"/>
                            <a:pt x="1095001" y="3192098"/>
                          </a:cubicBezTo>
                          <a:cubicBezTo>
                            <a:pt x="1122432" y="3188245"/>
                            <a:pt x="1149615" y="3182971"/>
                            <a:pt x="1176715" y="3177266"/>
                          </a:cubicBezTo>
                          <a:cubicBezTo>
                            <a:pt x="1202344" y="3189783"/>
                            <a:pt x="1233288" y="3202093"/>
                            <a:pt x="1242076" y="3232798"/>
                          </a:cubicBezTo>
                          <a:cubicBezTo>
                            <a:pt x="1245896" y="3244918"/>
                            <a:pt x="1246491" y="3259633"/>
                            <a:pt x="1238794" y="3270472"/>
                          </a:cubicBezTo>
                          <a:cubicBezTo>
                            <a:pt x="1207263" y="3301392"/>
                            <a:pt x="1101755" y="3282666"/>
                            <a:pt x="1068074" y="3258782"/>
                          </a:cubicBezTo>
                          <a:cubicBezTo>
                            <a:pt x="1058079" y="3247935"/>
                            <a:pt x="1060262" y="3231153"/>
                            <a:pt x="1056492" y="3217660"/>
                          </a:cubicBezTo>
                          <a:cubicBezTo>
                            <a:pt x="1049936" y="3185749"/>
                            <a:pt x="1039536" y="3154250"/>
                            <a:pt x="1023894" y="3125695"/>
                          </a:cubicBezTo>
                          <a:cubicBezTo>
                            <a:pt x="1027333" y="3116270"/>
                            <a:pt x="1018107" y="3106515"/>
                            <a:pt x="1008649" y="3109086"/>
                          </a:cubicBezTo>
                          <a:cubicBezTo>
                            <a:pt x="990345" y="3113641"/>
                            <a:pt x="976522" y="3182003"/>
                            <a:pt x="976018" y="3200126"/>
                          </a:cubicBezTo>
                          <a:cubicBezTo>
                            <a:pt x="975613" y="3199770"/>
                            <a:pt x="975199" y="3199431"/>
                            <a:pt x="974794" y="3199075"/>
                          </a:cubicBezTo>
                          <a:cubicBezTo>
                            <a:pt x="977076" y="3156879"/>
                            <a:pt x="974224" y="3114418"/>
                            <a:pt x="964518" y="3073107"/>
                          </a:cubicBezTo>
                          <a:cubicBezTo>
                            <a:pt x="958128" y="3044444"/>
                            <a:pt x="956383" y="3013830"/>
                            <a:pt x="969545" y="2986747"/>
                          </a:cubicBezTo>
                          <a:cubicBezTo>
                            <a:pt x="975944" y="2988582"/>
                            <a:pt x="983591" y="2986193"/>
                            <a:pt x="985120" y="2978330"/>
                          </a:cubicBezTo>
                          <a:cubicBezTo>
                            <a:pt x="991387" y="2946179"/>
                            <a:pt x="993594" y="2913019"/>
                            <a:pt x="997066" y="2880446"/>
                          </a:cubicBezTo>
                          <a:cubicBezTo>
                            <a:pt x="1006607" y="2792209"/>
                            <a:pt x="1013204" y="2703443"/>
                            <a:pt x="1009352" y="2614660"/>
                          </a:cubicBezTo>
                          <a:cubicBezTo>
                            <a:pt x="1004763" y="2538138"/>
                            <a:pt x="998794" y="2461558"/>
                            <a:pt x="1000919" y="2384813"/>
                          </a:cubicBezTo>
                          <a:cubicBezTo>
                            <a:pt x="1001126" y="2350694"/>
                            <a:pt x="1004391" y="2308432"/>
                            <a:pt x="1011435" y="2284977"/>
                          </a:cubicBezTo>
                          <a:cubicBezTo>
                            <a:pt x="1098581" y="2283034"/>
                            <a:pt x="1187752" y="2273742"/>
                            <a:pt x="1269267" y="2241243"/>
                          </a:cubicBezTo>
                          <a:cubicBezTo>
                            <a:pt x="1265621" y="2254785"/>
                            <a:pt x="1263116" y="2269071"/>
                            <a:pt x="1260008" y="2282679"/>
                          </a:cubicBezTo>
                          <a:close/>
                          <a:moveTo>
                            <a:pt x="1257362" y="1204103"/>
                          </a:moveTo>
                          <a:cubicBezTo>
                            <a:pt x="1230692" y="1200977"/>
                            <a:pt x="1203460" y="1201201"/>
                            <a:pt x="1176574" y="1200126"/>
                          </a:cubicBezTo>
                          <a:cubicBezTo>
                            <a:pt x="1173276" y="1200010"/>
                            <a:pt x="1167059" y="1200928"/>
                            <a:pt x="1164488" y="1198456"/>
                          </a:cubicBezTo>
                          <a:cubicBezTo>
                            <a:pt x="1117488" y="1084334"/>
                            <a:pt x="1120778" y="958919"/>
                            <a:pt x="1117166" y="837646"/>
                          </a:cubicBezTo>
                          <a:cubicBezTo>
                            <a:pt x="1117786" y="754428"/>
                            <a:pt x="1089197" y="676103"/>
                            <a:pt x="1076457" y="594910"/>
                          </a:cubicBezTo>
                          <a:cubicBezTo>
                            <a:pt x="1071927" y="553590"/>
                            <a:pt x="1071108" y="511783"/>
                            <a:pt x="1063990" y="470769"/>
                          </a:cubicBezTo>
                          <a:cubicBezTo>
                            <a:pt x="1044529" y="358375"/>
                            <a:pt x="975340" y="263317"/>
                            <a:pt x="905936" y="175858"/>
                          </a:cubicBezTo>
                          <a:cubicBezTo>
                            <a:pt x="969396" y="189945"/>
                            <a:pt x="1036460" y="209109"/>
                            <a:pt x="1086998" y="251627"/>
                          </a:cubicBezTo>
                          <a:cubicBezTo>
                            <a:pt x="1098515" y="262970"/>
                            <a:pt x="1106550" y="276991"/>
                            <a:pt x="1113991" y="291195"/>
                          </a:cubicBezTo>
                          <a:cubicBezTo>
                            <a:pt x="1146200" y="351918"/>
                            <a:pt x="1176178" y="413807"/>
                            <a:pt x="1203931" y="476680"/>
                          </a:cubicBezTo>
                          <a:cubicBezTo>
                            <a:pt x="1189182" y="471984"/>
                            <a:pt x="1174623" y="470272"/>
                            <a:pt x="1159486" y="471256"/>
                          </a:cubicBezTo>
                          <a:cubicBezTo>
                            <a:pt x="1143489" y="416014"/>
                            <a:pt x="1128533" y="360466"/>
                            <a:pt x="1107187" y="307084"/>
                          </a:cubicBezTo>
                          <a:cubicBezTo>
                            <a:pt x="1103582" y="298569"/>
                            <a:pt x="1091983" y="305158"/>
                            <a:pt x="1093281" y="312946"/>
                          </a:cubicBezTo>
                          <a:cubicBezTo>
                            <a:pt x="1103277" y="372644"/>
                            <a:pt x="1125871" y="429333"/>
                            <a:pt x="1139405" y="488196"/>
                          </a:cubicBezTo>
                          <a:cubicBezTo>
                            <a:pt x="1146101" y="517338"/>
                            <a:pt x="1144464" y="546307"/>
                            <a:pt x="1141513" y="575829"/>
                          </a:cubicBezTo>
                          <a:cubicBezTo>
                            <a:pt x="1115520" y="792755"/>
                            <a:pt x="1207998" y="997337"/>
                            <a:pt x="1257362" y="1204103"/>
                          </a:cubicBezTo>
                          <a:close/>
                          <a:moveTo>
                            <a:pt x="1948715" y="472439"/>
                          </a:moveTo>
                          <a:cubicBezTo>
                            <a:pt x="1941655" y="478341"/>
                            <a:pt x="1932156" y="482062"/>
                            <a:pt x="1922773" y="484715"/>
                          </a:cubicBezTo>
                          <a:cubicBezTo>
                            <a:pt x="1879477" y="491801"/>
                            <a:pt x="1833453" y="487444"/>
                            <a:pt x="1791562" y="473836"/>
                          </a:cubicBezTo>
                          <a:cubicBezTo>
                            <a:pt x="1774036" y="479581"/>
                            <a:pt x="1831865" y="492859"/>
                            <a:pt x="1836669" y="492917"/>
                          </a:cubicBezTo>
                          <a:cubicBezTo>
                            <a:pt x="1775003" y="491164"/>
                            <a:pt x="1718000" y="468495"/>
                            <a:pt x="1662667" y="445760"/>
                          </a:cubicBezTo>
                          <a:cubicBezTo>
                            <a:pt x="1656954" y="431019"/>
                            <a:pt x="1641345" y="457880"/>
                            <a:pt x="1637137" y="463237"/>
                          </a:cubicBezTo>
                          <a:cubicBezTo>
                            <a:pt x="1620570" y="487154"/>
                            <a:pt x="1604449" y="511369"/>
                            <a:pt x="1588426" y="535642"/>
                          </a:cubicBezTo>
                          <a:cubicBezTo>
                            <a:pt x="1507572" y="659139"/>
                            <a:pt x="1425329" y="786149"/>
                            <a:pt x="1305875" y="876098"/>
                          </a:cubicBezTo>
                          <a:cubicBezTo>
                            <a:pt x="1296053" y="883381"/>
                            <a:pt x="1284570" y="889805"/>
                            <a:pt x="1271987" y="889218"/>
                          </a:cubicBezTo>
                          <a:cubicBezTo>
                            <a:pt x="1270259" y="889135"/>
                            <a:pt x="1269019" y="890069"/>
                            <a:pt x="1268325" y="891342"/>
                          </a:cubicBezTo>
                          <a:cubicBezTo>
                            <a:pt x="1238430" y="883472"/>
                            <a:pt x="1209065" y="872567"/>
                            <a:pt x="1184511" y="853131"/>
                          </a:cubicBezTo>
                          <a:cubicBezTo>
                            <a:pt x="1165108" y="767846"/>
                            <a:pt x="1154046" y="679749"/>
                            <a:pt x="1162842" y="592356"/>
                          </a:cubicBezTo>
                          <a:cubicBezTo>
                            <a:pt x="1166819" y="555310"/>
                            <a:pt x="1170829" y="517785"/>
                            <a:pt x="1161759" y="481119"/>
                          </a:cubicBezTo>
                          <a:cubicBezTo>
                            <a:pt x="1179187" y="481574"/>
                            <a:pt x="1197094" y="483955"/>
                            <a:pt x="1211917" y="493768"/>
                          </a:cubicBezTo>
                          <a:cubicBezTo>
                            <a:pt x="1235198" y="542074"/>
                            <a:pt x="1256660" y="590901"/>
                            <a:pt x="1274848" y="641331"/>
                          </a:cubicBezTo>
                          <a:cubicBezTo>
                            <a:pt x="1268862" y="648226"/>
                            <a:pt x="1229113" y="700806"/>
                            <a:pt x="1249310" y="691274"/>
                          </a:cubicBezTo>
                          <a:cubicBezTo>
                            <a:pt x="1350518" y="556591"/>
                            <a:pt x="1506861" y="478036"/>
                            <a:pt x="1634971" y="372107"/>
                          </a:cubicBezTo>
                          <a:cubicBezTo>
                            <a:pt x="1651241" y="354514"/>
                            <a:pt x="1666511" y="354919"/>
                            <a:pt x="1687444" y="364029"/>
                          </a:cubicBezTo>
                          <a:cubicBezTo>
                            <a:pt x="1725680" y="379531"/>
                            <a:pt x="1761618" y="403349"/>
                            <a:pt x="1796721" y="425216"/>
                          </a:cubicBezTo>
                          <a:cubicBezTo>
                            <a:pt x="1825218" y="444586"/>
                            <a:pt x="1863405" y="451440"/>
                            <a:pt x="1897731" y="450464"/>
                          </a:cubicBezTo>
                          <a:cubicBezTo>
                            <a:pt x="1905924" y="449728"/>
                            <a:pt x="1919052" y="449017"/>
                            <a:pt x="1921483" y="459079"/>
                          </a:cubicBezTo>
                          <a:cubicBezTo>
                            <a:pt x="1921251" y="459393"/>
                            <a:pt x="1921094" y="459624"/>
                            <a:pt x="1920979" y="459823"/>
                          </a:cubicBezTo>
                          <a:cubicBezTo>
                            <a:pt x="1884974" y="481227"/>
                            <a:pt x="1842820" y="466594"/>
                            <a:pt x="1804608" y="460079"/>
                          </a:cubicBezTo>
                          <a:cubicBezTo>
                            <a:pt x="1779037" y="468958"/>
                            <a:pt x="1865612" y="484079"/>
                            <a:pt x="1871705" y="482673"/>
                          </a:cubicBezTo>
                          <a:cubicBezTo>
                            <a:pt x="1888910" y="484021"/>
                            <a:pt x="1922128" y="478308"/>
                            <a:pt x="1932280" y="463659"/>
                          </a:cubicBezTo>
                          <a:cubicBezTo>
                            <a:pt x="1932553" y="463717"/>
                            <a:pt x="1932834" y="463774"/>
                            <a:pt x="1933140" y="463783"/>
                          </a:cubicBezTo>
                          <a:cubicBezTo>
                            <a:pt x="1930932" y="463675"/>
                            <a:pt x="1934132" y="464130"/>
                            <a:pt x="1934644" y="464213"/>
                          </a:cubicBezTo>
                          <a:cubicBezTo>
                            <a:pt x="1940233" y="465800"/>
                            <a:pt x="1961298" y="462617"/>
                            <a:pt x="1948715" y="47243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2" name="Freeform 32">
                      <a:extLst>
                        <a:ext uri="{FF2B5EF4-FFF2-40B4-BE49-F238E27FC236}">
                          <a16:creationId xmlns:a16="http://schemas.microsoft.com/office/drawing/2014/main" id="{067AFE22-E116-ABFF-9354-3D3D4EF19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07026" y="4273734"/>
                      <a:ext cx="28521" cy="385417"/>
                    </a:xfrm>
                    <a:custGeom>
                      <a:avLst/>
                      <a:gdLst>
                        <a:gd name="connsiteX0" fmla="*/ 28502 w 28521"/>
                        <a:gd name="connsiteY0" fmla="*/ 378600 h 385417"/>
                        <a:gd name="connsiteX1" fmla="*/ 22103 w 28521"/>
                        <a:gd name="connsiteY1" fmla="*/ 238552 h 385417"/>
                        <a:gd name="connsiteX2" fmla="*/ 14662 w 28521"/>
                        <a:gd name="connsiteY2" fmla="*/ 68535 h 385417"/>
                        <a:gd name="connsiteX3" fmla="*/ 12951 w 28521"/>
                        <a:gd name="connsiteY3" fmla="*/ 31465 h 385417"/>
                        <a:gd name="connsiteX4" fmla="*/ 10198 w 28521"/>
                        <a:gd name="connsiteY4" fmla="*/ 3166 h 385417"/>
                        <a:gd name="connsiteX5" fmla="*/ 1658 w 28521"/>
                        <a:gd name="connsiteY5" fmla="*/ 3166 h 385417"/>
                        <a:gd name="connsiteX6" fmla="*/ 21 w 28521"/>
                        <a:gd name="connsiteY6" fmla="*/ 27513 h 385417"/>
                        <a:gd name="connsiteX7" fmla="*/ 385 w 28521"/>
                        <a:gd name="connsiteY7" fmla="*/ 59267 h 385417"/>
                        <a:gd name="connsiteX8" fmla="*/ 1997 w 28521"/>
                        <a:gd name="connsiteY8" fmla="*/ 139014 h 385417"/>
                        <a:gd name="connsiteX9" fmla="*/ 9719 w 28521"/>
                        <a:gd name="connsiteY9" fmla="*/ 310337 h 385417"/>
                        <a:gd name="connsiteX10" fmla="*/ 14307 w 28521"/>
                        <a:gd name="connsiteY10" fmla="*/ 378600 h 385417"/>
                        <a:gd name="connsiteX11" fmla="*/ 28502 w 28521"/>
                        <a:gd name="connsiteY11" fmla="*/ 378600 h 385417"/>
                        <a:gd name="connsiteX12" fmla="*/ 28502 w 28521"/>
                        <a:gd name="connsiteY12" fmla="*/ 378600 h 385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8521" h="385417">
                          <a:moveTo>
                            <a:pt x="28502" y="378600"/>
                          </a:moveTo>
                          <a:cubicBezTo>
                            <a:pt x="25377" y="331989"/>
                            <a:pt x="24120" y="285221"/>
                            <a:pt x="22103" y="238552"/>
                          </a:cubicBezTo>
                          <a:cubicBezTo>
                            <a:pt x="19656" y="181872"/>
                            <a:pt x="17424" y="125183"/>
                            <a:pt x="14662" y="68535"/>
                          </a:cubicBezTo>
                          <a:cubicBezTo>
                            <a:pt x="14059" y="56175"/>
                            <a:pt x="13480" y="43824"/>
                            <a:pt x="12951" y="31465"/>
                          </a:cubicBezTo>
                          <a:cubicBezTo>
                            <a:pt x="12546" y="22048"/>
                            <a:pt x="12463" y="12359"/>
                            <a:pt x="10198" y="3166"/>
                          </a:cubicBezTo>
                          <a:cubicBezTo>
                            <a:pt x="9181" y="-976"/>
                            <a:pt x="2584" y="-1133"/>
                            <a:pt x="1658" y="3166"/>
                          </a:cubicBezTo>
                          <a:cubicBezTo>
                            <a:pt x="-62" y="11135"/>
                            <a:pt x="-45" y="19394"/>
                            <a:pt x="21" y="27513"/>
                          </a:cubicBezTo>
                          <a:cubicBezTo>
                            <a:pt x="104" y="38095"/>
                            <a:pt x="236" y="48685"/>
                            <a:pt x="385" y="59267"/>
                          </a:cubicBezTo>
                          <a:cubicBezTo>
                            <a:pt x="757" y="85880"/>
                            <a:pt x="988" y="112410"/>
                            <a:pt x="1997" y="139014"/>
                          </a:cubicBezTo>
                          <a:cubicBezTo>
                            <a:pt x="4155" y="196141"/>
                            <a:pt x="6437" y="253268"/>
                            <a:pt x="9719" y="310337"/>
                          </a:cubicBezTo>
                          <a:cubicBezTo>
                            <a:pt x="11025" y="333105"/>
                            <a:pt x="12488" y="355865"/>
                            <a:pt x="14307" y="378600"/>
                          </a:cubicBezTo>
                          <a:cubicBezTo>
                            <a:pt x="15035" y="387620"/>
                            <a:pt x="29114" y="387760"/>
                            <a:pt x="28502" y="378600"/>
                          </a:cubicBezTo>
                          <a:lnTo>
                            <a:pt x="28502" y="37860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24" name="Graphic 71">
                  <a:extLst>
                    <a:ext uri="{FF2B5EF4-FFF2-40B4-BE49-F238E27FC236}">
                      <a16:creationId xmlns:a16="http://schemas.microsoft.com/office/drawing/2014/main" id="{7AAD4885-03F5-25CA-159A-96AA20127997}"/>
                    </a:ext>
                  </a:extLst>
                </p:cNvPr>
                <p:cNvGrpSpPr/>
                <p:nvPr/>
              </p:nvGrpSpPr>
              <p:grpSpPr>
                <a:xfrm>
                  <a:off x="9595409" y="2049107"/>
                  <a:ext cx="624202" cy="615620"/>
                  <a:chOff x="9595409" y="2049107"/>
                  <a:chExt cx="624202" cy="615620"/>
                </a:xfrm>
              </p:grpSpPr>
              <p:sp>
                <p:nvSpPr>
                  <p:cNvPr id="25" name="Freeform 34">
                    <a:extLst>
                      <a:ext uri="{FF2B5EF4-FFF2-40B4-BE49-F238E27FC236}">
                        <a16:creationId xmlns:a16="http://schemas.microsoft.com/office/drawing/2014/main" id="{817866DC-7959-8F59-DD25-035D79F2DD14}"/>
                      </a:ext>
                    </a:extLst>
                  </p:cNvPr>
                  <p:cNvSpPr/>
                  <p:nvPr/>
                </p:nvSpPr>
                <p:spPr>
                  <a:xfrm>
                    <a:off x="9720167" y="2174424"/>
                    <a:ext cx="487952" cy="456327"/>
                  </a:xfrm>
                  <a:custGeom>
                    <a:avLst/>
                    <a:gdLst>
                      <a:gd name="connsiteX0" fmla="*/ 388660 w 487952"/>
                      <a:gd name="connsiteY0" fmla="*/ 7699 h 456327"/>
                      <a:gd name="connsiteX1" fmla="*/ 471002 w 487952"/>
                      <a:gd name="connsiteY1" fmla="*/ 94506 h 456327"/>
                      <a:gd name="connsiteX2" fmla="*/ 482204 w 487952"/>
                      <a:gd name="connsiteY2" fmla="*/ 317012 h 456327"/>
                      <a:gd name="connsiteX3" fmla="*/ 387172 w 487952"/>
                      <a:gd name="connsiteY3" fmla="*/ 443717 h 456327"/>
                      <a:gd name="connsiteX4" fmla="*/ 213261 w 487952"/>
                      <a:gd name="connsiteY4" fmla="*/ 425272 h 456327"/>
                      <a:gd name="connsiteX5" fmla="*/ 102776 w 487952"/>
                      <a:gd name="connsiteY5" fmla="*/ 315921 h 456327"/>
                      <a:gd name="connsiteX6" fmla="*/ 4172 w 487952"/>
                      <a:gd name="connsiteY6" fmla="*/ 166812 h 456327"/>
                      <a:gd name="connsiteX7" fmla="*/ 388660 w 487952"/>
                      <a:gd name="connsiteY7" fmla="*/ 7699 h 456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87952" h="456327">
                        <a:moveTo>
                          <a:pt x="388660" y="7699"/>
                        </a:moveTo>
                        <a:lnTo>
                          <a:pt x="471002" y="94506"/>
                        </a:lnTo>
                        <a:cubicBezTo>
                          <a:pt x="471002" y="94506"/>
                          <a:pt x="499929" y="261332"/>
                          <a:pt x="482204" y="317012"/>
                        </a:cubicBezTo>
                        <a:cubicBezTo>
                          <a:pt x="472903" y="346237"/>
                          <a:pt x="444596" y="416335"/>
                          <a:pt x="387172" y="443717"/>
                        </a:cubicBezTo>
                        <a:cubicBezTo>
                          <a:pt x="335170" y="468518"/>
                          <a:pt x="255548" y="453753"/>
                          <a:pt x="213261" y="425272"/>
                        </a:cubicBezTo>
                        <a:cubicBezTo>
                          <a:pt x="124271" y="365343"/>
                          <a:pt x="102776" y="315921"/>
                          <a:pt x="102776" y="315921"/>
                        </a:cubicBezTo>
                        <a:cubicBezTo>
                          <a:pt x="102776" y="315921"/>
                          <a:pt x="-24358" y="314061"/>
                          <a:pt x="4172" y="166812"/>
                        </a:cubicBezTo>
                        <a:cubicBezTo>
                          <a:pt x="32703" y="19571"/>
                          <a:pt x="306813" y="-18591"/>
                          <a:pt x="388660" y="76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6" name="Freeform 35">
                    <a:extLst>
                      <a:ext uri="{FF2B5EF4-FFF2-40B4-BE49-F238E27FC236}">
                        <a16:creationId xmlns:a16="http://schemas.microsoft.com/office/drawing/2014/main" id="{3AF1867D-0DC3-834C-F5F7-EA7305BFE7C0}"/>
                      </a:ext>
                    </a:extLst>
                  </p:cNvPr>
                  <p:cNvSpPr/>
                  <p:nvPr/>
                </p:nvSpPr>
                <p:spPr>
                  <a:xfrm>
                    <a:off x="9760366" y="2078987"/>
                    <a:ext cx="116633" cy="96725"/>
                  </a:xfrm>
                  <a:custGeom>
                    <a:avLst/>
                    <a:gdLst>
                      <a:gd name="connsiteX0" fmla="*/ 115984 w 116633"/>
                      <a:gd name="connsiteY0" fmla="*/ 14015 h 96725"/>
                      <a:gd name="connsiteX1" fmla="*/ 91513 w 116633"/>
                      <a:gd name="connsiteY1" fmla="*/ 39644 h 96725"/>
                      <a:gd name="connsiteX2" fmla="*/ 25044 w 116633"/>
                      <a:gd name="connsiteY2" fmla="*/ 96688 h 96725"/>
                      <a:gd name="connsiteX3" fmla="*/ 2226 w 116633"/>
                      <a:gd name="connsiteY3" fmla="*/ 57005 h 96725"/>
                      <a:gd name="connsiteX4" fmla="*/ 58443 w 116633"/>
                      <a:gd name="connsiteY4" fmla="*/ 1945 h 96725"/>
                      <a:gd name="connsiteX5" fmla="*/ 115984 w 116633"/>
                      <a:gd name="connsiteY5" fmla="*/ 14015 h 9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6633" h="96725">
                        <a:moveTo>
                          <a:pt x="115984" y="14015"/>
                        </a:moveTo>
                        <a:cubicBezTo>
                          <a:pt x="118877" y="19513"/>
                          <a:pt x="112346" y="24763"/>
                          <a:pt x="91513" y="39644"/>
                        </a:cubicBezTo>
                        <a:cubicBezTo>
                          <a:pt x="70679" y="54525"/>
                          <a:pt x="48357" y="98176"/>
                          <a:pt x="25044" y="96688"/>
                        </a:cubicBezTo>
                        <a:cubicBezTo>
                          <a:pt x="1730" y="95200"/>
                          <a:pt x="-3727" y="82303"/>
                          <a:pt x="2226" y="57005"/>
                        </a:cubicBezTo>
                        <a:cubicBezTo>
                          <a:pt x="8178" y="31707"/>
                          <a:pt x="29012" y="7897"/>
                          <a:pt x="58443" y="1945"/>
                        </a:cubicBezTo>
                        <a:cubicBezTo>
                          <a:pt x="87619" y="-3958"/>
                          <a:pt x="111023" y="4590"/>
                          <a:pt x="115984" y="1401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27" name="Graphic 71">
                    <a:extLst>
                      <a:ext uri="{FF2B5EF4-FFF2-40B4-BE49-F238E27FC236}">
                        <a16:creationId xmlns:a16="http://schemas.microsoft.com/office/drawing/2014/main" id="{CE2D8892-3D20-7BC7-8218-0E748A41D1B4}"/>
                      </a:ext>
                    </a:extLst>
                  </p:cNvPr>
                  <p:cNvGrpSpPr/>
                  <p:nvPr/>
                </p:nvGrpSpPr>
                <p:grpSpPr>
                  <a:xfrm>
                    <a:off x="9595409" y="2049107"/>
                    <a:ext cx="624202" cy="615620"/>
                    <a:chOff x="9595409" y="2049107"/>
                    <a:chExt cx="624202" cy="615620"/>
                  </a:xfrm>
                </p:grpSpPr>
                <p:sp>
                  <p:nvSpPr>
                    <p:cNvPr id="28" name="Freeform 37">
                      <a:extLst>
                        <a:ext uri="{FF2B5EF4-FFF2-40B4-BE49-F238E27FC236}">
                          <a16:creationId xmlns:a16="http://schemas.microsoft.com/office/drawing/2014/main" id="{880E8799-1402-4AC5-39D6-B48FD833F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71118" y="2387116"/>
                      <a:ext cx="52446" cy="38026"/>
                    </a:xfrm>
                    <a:custGeom>
                      <a:avLst/>
                      <a:gdLst>
                        <a:gd name="connsiteX0" fmla="*/ 31695 w 52446"/>
                        <a:gd name="connsiteY0" fmla="*/ 7023 h 38026"/>
                        <a:gd name="connsiteX1" fmla="*/ 30868 w 52446"/>
                        <a:gd name="connsiteY1" fmla="*/ 6783 h 38026"/>
                        <a:gd name="connsiteX2" fmla="*/ 1470 w 52446"/>
                        <a:gd name="connsiteY2" fmla="*/ 4 h 38026"/>
                        <a:gd name="connsiteX3" fmla="*/ 1329 w 52446"/>
                        <a:gd name="connsiteY3" fmla="*/ 4 h 38026"/>
                        <a:gd name="connsiteX4" fmla="*/ 626 w 52446"/>
                        <a:gd name="connsiteY4" fmla="*/ 2583 h 38026"/>
                        <a:gd name="connsiteX5" fmla="*/ 23601 w 52446"/>
                        <a:gd name="connsiteY5" fmla="*/ 20358 h 38026"/>
                        <a:gd name="connsiteX6" fmla="*/ 45559 w 52446"/>
                        <a:gd name="connsiteY6" fmla="*/ 38017 h 38026"/>
                        <a:gd name="connsiteX7" fmla="*/ 52289 w 52446"/>
                        <a:gd name="connsiteY7" fmla="*/ 31312 h 38026"/>
                        <a:gd name="connsiteX8" fmla="*/ 31695 w 52446"/>
                        <a:gd name="connsiteY8" fmla="*/ 7023 h 380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2446" h="38026">
                          <a:moveTo>
                            <a:pt x="31695" y="7023"/>
                          </a:moveTo>
                          <a:lnTo>
                            <a:pt x="30868" y="6783"/>
                          </a:lnTo>
                          <a:cubicBezTo>
                            <a:pt x="21295" y="1996"/>
                            <a:pt x="12258" y="-104"/>
                            <a:pt x="1470" y="4"/>
                          </a:cubicBezTo>
                          <a:lnTo>
                            <a:pt x="1329" y="4"/>
                          </a:lnTo>
                          <a:cubicBezTo>
                            <a:pt x="39" y="12"/>
                            <a:pt x="-531" y="1947"/>
                            <a:pt x="626" y="2583"/>
                          </a:cubicBezTo>
                          <a:cubicBezTo>
                            <a:pt x="8803" y="7081"/>
                            <a:pt x="16996" y="13752"/>
                            <a:pt x="23601" y="20358"/>
                          </a:cubicBezTo>
                          <a:cubicBezTo>
                            <a:pt x="30157" y="26897"/>
                            <a:pt x="35432" y="37397"/>
                            <a:pt x="45559" y="38017"/>
                          </a:cubicBezTo>
                          <a:cubicBezTo>
                            <a:pt x="49255" y="38240"/>
                            <a:pt x="51784" y="34669"/>
                            <a:pt x="52289" y="31312"/>
                          </a:cubicBezTo>
                          <a:cubicBezTo>
                            <a:pt x="54083" y="19498"/>
                            <a:pt x="40152" y="11388"/>
                            <a:pt x="31695" y="702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9" name="Freeform 38">
                      <a:extLst>
                        <a:ext uri="{FF2B5EF4-FFF2-40B4-BE49-F238E27FC236}">
                          <a16:creationId xmlns:a16="http://schemas.microsoft.com/office/drawing/2014/main" id="{EADC79BC-73FE-B8A3-8F83-D8AE1BF188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5409" y="2049107"/>
                      <a:ext cx="624202" cy="615620"/>
                    </a:xfrm>
                    <a:custGeom>
                      <a:avLst/>
                      <a:gdLst>
                        <a:gd name="connsiteX0" fmla="*/ 624200 w 624202"/>
                        <a:gd name="connsiteY0" fmla="*/ 225611 h 615620"/>
                        <a:gd name="connsiteX1" fmla="*/ 583946 w 624202"/>
                        <a:gd name="connsiteY1" fmla="*/ 111630 h 615620"/>
                        <a:gd name="connsiteX2" fmla="*/ 489906 w 624202"/>
                        <a:gd name="connsiteY2" fmla="*/ 45649 h 615620"/>
                        <a:gd name="connsiteX3" fmla="*/ 477529 w 624202"/>
                        <a:gd name="connsiteY3" fmla="*/ 42325 h 615620"/>
                        <a:gd name="connsiteX4" fmla="*/ 400023 w 624202"/>
                        <a:gd name="connsiteY4" fmla="*/ 24683 h 615620"/>
                        <a:gd name="connsiteX5" fmla="*/ 285025 w 624202"/>
                        <a:gd name="connsiteY5" fmla="*/ 42168 h 615620"/>
                        <a:gd name="connsiteX6" fmla="*/ 249509 w 624202"/>
                        <a:gd name="connsiteY6" fmla="*/ 24931 h 615620"/>
                        <a:gd name="connsiteX7" fmla="*/ 245061 w 624202"/>
                        <a:gd name="connsiteY7" fmla="*/ 24832 h 615620"/>
                        <a:gd name="connsiteX8" fmla="*/ 240407 w 624202"/>
                        <a:gd name="connsiteY8" fmla="*/ 20508 h 615620"/>
                        <a:gd name="connsiteX9" fmla="*/ 170755 w 624202"/>
                        <a:gd name="connsiteY9" fmla="*/ 187 h 615620"/>
                        <a:gd name="connsiteX10" fmla="*/ 98837 w 624202"/>
                        <a:gd name="connsiteY10" fmla="*/ 23252 h 615620"/>
                        <a:gd name="connsiteX11" fmla="*/ 45315 w 624202"/>
                        <a:gd name="connsiteY11" fmla="*/ 65507 h 615620"/>
                        <a:gd name="connsiteX12" fmla="*/ 16082 w 624202"/>
                        <a:gd name="connsiteY12" fmla="*/ 117648 h 615620"/>
                        <a:gd name="connsiteX13" fmla="*/ 30343 w 624202"/>
                        <a:gd name="connsiteY13" fmla="*/ 399158 h 615620"/>
                        <a:gd name="connsiteX14" fmla="*/ 64975 w 624202"/>
                        <a:gd name="connsiteY14" fmla="*/ 581030 h 615620"/>
                        <a:gd name="connsiteX15" fmla="*/ 32699 w 624202"/>
                        <a:gd name="connsiteY15" fmla="*/ 604303 h 615620"/>
                        <a:gd name="connsiteX16" fmla="*/ 37370 w 624202"/>
                        <a:gd name="connsiteY16" fmla="*/ 615579 h 615620"/>
                        <a:gd name="connsiteX17" fmla="*/ 139529 w 624202"/>
                        <a:gd name="connsiteY17" fmla="*/ 553203 h 615620"/>
                        <a:gd name="connsiteX18" fmla="*/ 202212 w 624202"/>
                        <a:gd name="connsiteY18" fmla="*/ 581725 h 615620"/>
                        <a:gd name="connsiteX19" fmla="*/ 207428 w 624202"/>
                        <a:gd name="connsiteY19" fmla="*/ 572639 h 615620"/>
                        <a:gd name="connsiteX20" fmla="*/ 190993 w 624202"/>
                        <a:gd name="connsiteY20" fmla="*/ 544654 h 615620"/>
                        <a:gd name="connsiteX21" fmla="*/ 280619 w 624202"/>
                        <a:gd name="connsiteY21" fmla="*/ 518315 h 615620"/>
                        <a:gd name="connsiteX22" fmla="*/ 289812 w 624202"/>
                        <a:gd name="connsiteY22" fmla="*/ 522432 h 615620"/>
                        <a:gd name="connsiteX23" fmla="*/ 295335 w 624202"/>
                        <a:gd name="connsiteY23" fmla="*/ 516909 h 615620"/>
                        <a:gd name="connsiteX24" fmla="*/ 287638 w 624202"/>
                        <a:gd name="connsiteY24" fmla="*/ 504054 h 615620"/>
                        <a:gd name="connsiteX25" fmla="*/ 277825 w 624202"/>
                        <a:gd name="connsiteY25" fmla="*/ 493471 h 615620"/>
                        <a:gd name="connsiteX26" fmla="*/ 257900 w 624202"/>
                        <a:gd name="connsiteY26" fmla="*/ 468016 h 615620"/>
                        <a:gd name="connsiteX27" fmla="*/ 240928 w 624202"/>
                        <a:gd name="connsiteY27" fmla="*/ 441503 h 615620"/>
                        <a:gd name="connsiteX28" fmla="*/ 233181 w 624202"/>
                        <a:gd name="connsiteY28" fmla="*/ 427722 h 615620"/>
                        <a:gd name="connsiteX29" fmla="*/ 224228 w 624202"/>
                        <a:gd name="connsiteY29" fmla="*/ 415957 h 615620"/>
                        <a:gd name="connsiteX30" fmla="*/ 218143 w 624202"/>
                        <a:gd name="connsiteY30" fmla="*/ 418429 h 615620"/>
                        <a:gd name="connsiteX31" fmla="*/ 204510 w 624202"/>
                        <a:gd name="connsiteY31" fmla="*/ 419446 h 615620"/>
                        <a:gd name="connsiteX32" fmla="*/ 192977 w 624202"/>
                        <a:gd name="connsiteY32" fmla="*/ 419140 h 615620"/>
                        <a:gd name="connsiteX33" fmla="*/ 174781 w 624202"/>
                        <a:gd name="connsiteY33" fmla="*/ 412187 h 615620"/>
                        <a:gd name="connsiteX34" fmla="*/ 156667 w 624202"/>
                        <a:gd name="connsiteY34" fmla="*/ 373447 h 615620"/>
                        <a:gd name="connsiteX35" fmla="*/ 175401 w 624202"/>
                        <a:gd name="connsiteY35" fmla="*/ 330118 h 615620"/>
                        <a:gd name="connsiteX36" fmla="*/ 203766 w 624202"/>
                        <a:gd name="connsiteY36" fmla="*/ 323785 h 615620"/>
                        <a:gd name="connsiteX37" fmla="*/ 206742 w 624202"/>
                        <a:gd name="connsiteY37" fmla="*/ 324571 h 615620"/>
                        <a:gd name="connsiteX38" fmla="*/ 264597 w 624202"/>
                        <a:gd name="connsiteY38" fmla="*/ 385798 h 615620"/>
                        <a:gd name="connsiteX39" fmla="*/ 275782 w 624202"/>
                        <a:gd name="connsiteY39" fmla="*/ 379284 h 615620"/>
                        <a:gd name="connsiteX40" fmla="*/ 267085 w 624202"/>
                        <a:gd name="connsiteY40" fmla="*/ 216360 h 615620"/>
                        <a:gd name="connsiteX41" fmla="*/ 273517 w 624202"/>
                        <a:gd name="connsiteY41" fmla="*/ 258482 h 615620"/>
                        <a:gd name="connsiteX42" fmla="*/ 283636 w 624202"/>
                        <a:gd name="connsiteY42" fmla="*/ 262599 h 615620"/>
                        <a:gd name="connsiteX43" fmla="*/ 412168 w 624202"/>
                        <a:gd name="connsiteY43" fmla="*/ 229571 h 615620"/>
                        <a:gd name="connsiteX44" fmla="*/ 543180 w 624202"/>
                        <a:gd name="connsiteY44" fmla="*/ 234490 h 615620"/>
                        <a:gd name="connsiteX45" fmla="*/ 590370 w 624202"/>
                        <a:gd name="connsiteY45" fmla="*/ 234540 h 615620"/>
                        <a:gd name="connsiteX46" fmla="*/ 591569 w 624202"/>
                        <a:gd name="connsiteY46" fmla="*/ 258862 h 615620"/>
                        <a:gd name="connsiteX47" fmla="*/ 597835 w 624202"/>
                        <a:gd name="connsiteY47" fmla="*/ 292551 h 615620"/>
                        <a:gd name="connsiteX48" fmla="*/ 604590 w 624202"/>
                        <a:gd name="connsiteY48" fmla="*/ 382218 h 615620"/>
                        <a:gd name="connsiteX49" fmla="*/ 533755 w 624202"/>
                        <a:gd name="connsiteY49" fmla="*/ 544224 h 615620"/>
                        <a:gd name="connsiteX50" fmla="*/ 483341 w 624202"/>
                        <a:gd name="connsiteY50" fmla="*/ 570630 h 615620"/>
                        <a:gd name="connsiteX51" fmla="*/ 417385 w 624202"/>
                        <a:gd name="connsiteY51" fmla="*/ 575318 h 615620"/>
                        <a:gd name="connsiteX52" fmla="*/ 416285 w 624202"/>
                        <a:gd name="connsiteY52" fmla="*/ 583453 h 615620"/>
                        <a:gd name="connsiteX53" fmla="*/ 478712 w 624202"/>
                        <a:gd name="connsiteY53" fmla="*/ 585429 h 615620"/>
                        <a:gd name="connsiteX54" fmla="*/ 525232 w 624202"/>
                        <a:gd name="connsiteY54" fmla="*/ 566976 h 615620"/>
                        <a:gd name="connsiteX55" fmla="*/ 591296 w 624202"/>
                        <a:gd name="connsiteY55" fmla="*/ 497498 h 615620"/>
                        <a:gd name="connsiteX56" fmla="*/ 616197 w 624202"/>
                        <a:gd name="connsiteY56" fmla="*/ 309020 h 615620"/>
                        <a:gd name="connsiteX57" fmla="*/ 607715 w 624202"/>
                        <a:gd name="connsiteY57" fmla="*/ 263608 h 615620"/>
                        <a:gd name="connsiteX58" fmla="*/ 603879 w 624202"/>
                        <a:gd name="connsiteY58" fmla="*/ 233688 h 615620"/>
                        <a:gd name="connsiteX59" fmla="*/ 617420 w 624202"/>
                        <a:gd name="connsiteY59" fmla="*/ 232398 h 615620"/>
                        <a:gd name="connsiteX60" fmla="*/ 624200 w 624202"/>
                        <a:gd name="connsiteY60" fmla="*/ 225611 h 615620"/>
                        <a:gd name="connsiteX61" fmla="*/ 262762 w 624202"/>
                        <a:gd name="connsiteY61" fmla="*/ 38861 h 615620"/>
                        <a:gd name="connsiteX62" fmla="*/ 275766 w 624202"/>
                        <a:gd name="connsiteY62" fmla="*/ 46029 h 615620"/>
                        <a:gd name="connsiteX63" fmla="*/ 249716 w 624202"/>
                        <a:gd name="connsiteY63" fmla="*/ 59637 h 615620"/>
                        <a:gd name="connsiteX64" fmla="*/ 186372 w 624202"/>
                        <a:gd name="connsiteY64" fmla="*/ 118508 h 615620"/>
                        <a:gd name="connsiteX65" fmla="*/ 184925 w 624202"/>
                        <a:gd name="connsiteY65" fmla="*/ 119856 h 615620"/>
                        <a:gd name="connsiteX66" fmla="*/ 177013 w 624202"/>
                        <a:gd name="connsiteY66" fmla="*/ 109563 h 615620"/>
                        <a:gd name="connsiteX67" fmla="*/ 174913 w 624202"/>
                        <a:gd name="connsiteY67" fmla="*/ 97509 h 615620"/>
                        <a:gd name="connsiteX68" fmla="*/ 185859 w 624202"/>
                        <a:gd name="connsiteY68" fmla="*/ 70343 h 615620"/>
                        <a:gd name="connsiteX69" fmla="*/ 243771 w 624202"/>
                        <a:gd name="connsiteY69" fmla="*/ 36009 h 615620"/>
                        <a:gd name="connsiteX70" fmla="*/ 262762 w 624202"/>
                        <a:gd name="connsiteY70" fmla="*/ 38861 h 615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</a:cxnLst>
                      <a:rect l="l" t="t" r="r" b="b"/>
                      <a:pathLst>
                        <a:path w="624202" h="615620">
                          <a:moveTo>
                            <a:pt x="624200" y="225611"/>
                          </a:moveTo>
                          <a:cubicBezTo>
                            <a:pt x="622869" y="184299"/>
                            <a:pt x="609376" y="144360"/>
                            <a:pt x="583946" y="111630"/>
                          </a:cubicBezTo>
                          <a:cubicBezTo>
                            <a:pt x="560095" y="80933"/>
                            <a:pt x="527133" y="57107"/>
                            <a:pt x="489906" y="45649"/>
                          </a:cubicBezTo>
                          <a:cubicBezTo>
                            <a:pt x="485788" y="44384"/>
                            <a:pt x="481671" y="43276"/>
                            <a:pt x="477529" y="42325"/>
                          </a:cubicBezTo>
                          <a:cubicBezTo>
                            <a:pt x="452984" y="32057"/>
                            <a:pt x="426396" y="26311"/>
                            <a:pt x="400023" y="24683"/>
                          </a:cubicBezTo>
                          <a:cubicBezTo>
                            <a:pt x="361547" y="22302"/>
                            <a:pt x="321360" y="27899"/>
                            <a:pt x="285025" y="42168"/>
                          </a:cubicBezTo>
                          <a:cubicBezTo>
                            <a:pt x="277122" y="31454"/>
                            <a:pt x="262290" y="25766"/>
                            <a:pt x="249509" y="24931"/>
                          </a:cubicBezTo>
                          <a:cubicBezTo>
                            <a:pt x="246764" y="24749"/>
                            <a:pt x="247798" y="24633"/>
                            <a:pt x="245061" y="24832"/>
                          </a:cubicBezTo>
                          <a:cubicBezTo>
                            <a:pt x="243862" y="22227"/>
                            <a:pt x="242118" y="21698"/>
                            <a:pt x="240407" y="20508"/>
                          </a:cubicBezTo>
                          <a:cubicBezTo>
                            <a:pt x="220003" y="6346"/>
                            <a:pt x="195705" y="-1318"/>
                            <a:pt x="170755" y="187"/>
                          </a:cubicBezTo>
                          <a:cubicBezTo>
                            <a:pt x="145316" y="1716"/>
                            <a:pt x="120895" y="10852"/>
                            <a:pt x="98837" y="23252"/>
                          </a:cubicBezTo>
                          <a:cubicBezTo>
                            <a:pt x="78938" y="34438"/>
                            <a:pt x="59907" y="47765"/>
                            <a:pt x="45315" y="65507"/>
                          </a:cubicBezTo>
                          <a:cubicBezTo>
                            <a:pt x="32534" y="81041"/>
                            <a:pt x="22993" y="98791"/>
                            <a:pt x="16082" y="117648"/>
                          </a:cubicBezTo>
                          <a:cubicBezTo>
                            <a:pt x="-17087" y="208109"/>
                            <a:pt x="7798" y="309458"/>
                            <a:pt x="30343" y="399158"/>
                          </a:cubicBezTo>
                          <a:cubicBezTo>
                            <a:pt x="45389" y="459046"/>
                            <a:pt x="61320" y="519150"/>
                            <a:pt x="64975" y="581030"/>
                          </a:cubicBezTo>
                          <a:cubicBezTo>
                            <a:pt x="53764" y="588165"/>
                            <a:pt x="42322" y="595043"/>
                            <a:pt x="32699" y="604303"/>
                          </a:cubicBezTo>
                          <a:cubicBezTo>
                            <a:pt x="28466" y="608379"/>
                            <a:pt x="31790" y="615422"/>
                            <a:pt x="37370" y="615579"/>
                          </a:cubicBezTo>
                          <a:cubicBezTo>
                            <a:pt x="81054" y="616778"/>
                            <a:pt x="120357" y="591365"/>
                            <a:pt x="139529" y="553203"/>
                          </a:cubicBezTo>
                          <a:cubicBezTo>
                            <a:pt x="153741" y="573077"/>
                            <a:pt x="177079" y="584718"/>
                            <a:pt x="202212" y="581725"/>
                          </a:cubicBezTo>
                          <a:cubicBezTo>
                            <a:pt x="206453" y="581221"/>
                            <a:pt x="210132" y="576888"/>
                            <a:pt x="207428" y="572639"/>
                          </a:cubicBezTo>
                          <a:cubicBezTo>
                            <a:pt x="201625" y="563512"/>
                            <a:pt x="194614" y="554773"/>
                            <a:pt x="190993" y="544654"/>
                          </a:cubicBezTo>
                          <a:cubicBezTo>
                            <a:pt x="221772" y="556683"/>
                            <a:pt x="256817" y="539033"/>
                            <a:pt x="280619" y="518315"/>
                          </a:cubicBezTo>
                          <a:cubicBezTo>
                            <a:pt x="283248" y="520299"/>
                            <a:pt x="285893" y="521431"/>
                            <a:pt x="289812" y="522432"/>
                          </a:cubicBezTo>
                          <a:cubicBezTo>
                            <a:pt x="293012" y="523250"/>
                            <a:pt x="296393" y="520258"/>
                            <a:pt x="295335" y="516909"/>
                          </a:cubicBezTo>
                          <a:cubicBezTo>
                            <a:pt x="293565" y="511321"/>
                            <a:pt x="291829" y="508369"/>
                            <a:pt x="287638" y="504054"/>
                          </a:cubicBezTo>
                          <a:cubicBezTo>
                            <a:pt x="284281" y="500606"/>
                            <a:pt x="281007" y="497084"/>
                            <a:pt x="277825" y="493471"/>
                          </a:cubicBezTo>
                          <a:cubicBezTo>
                            <a:pt x="270690" y="485378"/>
                            <a:pt x="264076" y="476862"/>
                            <a:pt x="257900" y="468016"/>
                          </a:cubicBezTo>
                          <a:cubicBezTo>
                            <a:pt x="251898" y="459418"/>
                            <a:pt x="246186" y="450581"/>
                            <a:pt x="240928" y="441503"/>
                          </a:cubicBezTo>
                          <a:cubicBezTo>
                            <a:pt x="238282" y="436940"/>
                            <a:pt x="235827" y="432277"/>
                            <a:pt x="233181" y="427722"/>
                          </a:cubicBezTo>
                          <a:cubicBezTo>
                            <a:pt x="230775" y="423588"/>
                            <a:pt x="228518" y="418322"/>
                            <a:pt x="224228" y="415957"/>
                          </a:cubicBezTo>
                          <a:cubicBezTo>
                            <a:pt x="221979" y="414717"/>
                            <a:pt x="218755" y="415751"/>
                            <a:pt x="218143" y="418429"/>
                          </a:cubicBezTo>
                          <a:cubicBezTo>
                            <a:pt x="218060" y="418809"/>
                            <a:pt x="208718" y="419190"/>
                            <a:pt x="204510" y="419446"/>
                          </a:cubicBezTo>
                          <a:cubicBezTo>
                            <a:pt x="200682" y="419678"/>
                            <a:pt x="196780" y="419661"/>
                            <a:pt x="192977" y="419140"/>
                          </a:cubicBezTo>
                          <a:cubicBezTo>
                            <a:pt x="186487" y="418239"/>
                            <a:pt x="180163" y="415957"/>
                            <a:pt x="174781" y="412187"/>
                          </a:cubicBezTo>
                          <a:cubicBezTo>
                            <a:pt x="162347" y="403474"/>
                            <a:pt x="157353" y="388014"/>
                            <a:pt x="156667" y="373447"/>
                          </a:cubicBezTo>
                          <a:cubicBezTo>
                            <a:pt x="155882" y="356664"/>
                            <a:pt x="161644" y="340477"/>
                            <a:pt x="175401" y="330118"/>
                          </a:cubicBezTo>
                          <a:cubicBezTo>
                            <a:pt x="183875" y="323736"/>
                            <a:pt x="193936" y="322107"/>
                            <a:pt x="203766" y="323785"/>
                          </a:cubicBezTo>
                          <a:cubicBezTo>
                            <a:pt x="204766" y="324017"/>
                            <a:pt x="205758" y="324281"/>
                            <a:pt x="206742" y="324571"/>
                          </a:cubicBezTo>
                          <a:cubicBezTo>
                            <a:pt x="232222" y="335202"/>
                            <a:pt x="243647" y="368792"/>
                            <a:pt x="264597" y="385798"/>
                          </a:cubicBezTo>
                          <a:cubicBezTo>
                            <a:pt x="270004" y="390188"/>
                            <a:pt x="276766" y="386021"/>
                            <a:pt x="275782" y="379284"/>
                          </a:cubicBezTo>
                          <a:cubicBezTo>
                            <a:pt x="268218" y="327737"/>
                            <a:pt x="237968" y="265203"/>
                            <a:pt x="267085" y="216360"/>
                          </a:cubicBezTo>
                          <a:cubicBezTo>
                            <a:pt x="269913" y="230224"/>
                            <a:pt x="270152" y="244849"/>
                            <a:pt x="273517" y="258482"/>
                          </a:cubicBezTo>
                          <a:cubicBezTo>
                            <a:pt x="274600" y="262864"/>
                            <a:pt x="279867" y="264740"/>
                            <a:pt x="283636" y="262599"/>
                          </a:cubicBezTo>
                          <a:cubicBezTo>
                            <a:pt x="323104" y="240244"/>
                            <a:pt x="367153" y="231018"/>
                            <a:pt x="412168" y="229571"/>
                          </a:cubicBezTo>
                          <a:cubicBezTo>
                            <a:pt x="455910" y="228157"/>
                            <a:pt x="499512" y="232878"/>
                            <a:pt x="543180" y="234490"/>
                          </a:cubicBezTo>
                          <a:cubicBezTo>
                            <a:pt x="558913" y="235069"/>
                            <a:pt x="574654" y="235234"/>
                            <a:pt x="590370" y="234540"/>
                          </a:cubicBezTo>
                          <a:cubicBezTo>
                            <a:pt x="590089" y="242567"/>
                            <a:pt x="590444" y="250587"/>
                            <a:pt x="591569" y="258862"/>
                          </a:cubicBezTo>
                          <a:cubicBezTo>
                            <a:pt x="593106" y="270197"/>
                            <a:pt x="595644" y="281341"/>
                            <a:pt x="597835" y="292551"/>
                          </a:cubicBezTo>
                          <a:cubicBezTo>
                            <a:pt x="603614" y="322231"/>
                            <a:pt x="606210" y="351985"/>
                            <a:pt x="604590" y="382218"/>
                          </a:cubicBezTo>
                          <a:cubicBezTo>
                            <a:pt x="601382" y="441875"/>
                            <a:pt x="583367" y="506600"/>
                            <a:pt x="533755" y="544224"/>
                          </a:cubicBezTo>
                          <a:cubicBezTo>
                            <a:pt x="518767" y="555592"/>
                            <a:pt x="501620" y="565703"/>
                            <a:pt x="483341" y="570630"/>
                          </a:cubicBezTo>
                          <a:cubicBezTo>
                            <a:pt x="461731" y="576467"/>
                            <a:pt x="439401" y="574425"/>
                            <a:pt x="417385" y="575318"/>
                          </a:cubicBezTo>
                          <a:cubicBezTo>
                            <a:pt x="412763" y="575508"/>
                            <a:pt x="411697" y="582122"/>
                            <a:pt x="416285" y="583453"/>
                          </a:cubicBezTo>
                          <a:cubicBezTo>
                            <a:pt x="435895" y="589165"/>
                            <a:pt x="458630" y="588231"/>
                            <a:pt x="478712" y="585429"/>
                          </a:cubicBezTo>
                          <a:cubicBezTo>
                            <a:pt x="495180" y="583130"/>
                            <a:pt x="511095" y="575417"/>
                            <a:pt x="525232" y="566976"/>
                          </a:cubicBezTo>
                          <a:cubicBezTo>
                            <a:pt x="553390" y="550160"/>
                            <a:pt x="576291" y="526739"/>
                            <a:pt x="591296" y="497498"/>
                          </a:cubicBezTo>
                          <a:cubicBezTo>
                            <a:pt x="620397" y="440784"/>
                            <a:pt x="625919" y="371306"/>
                            <a:pt x="616197" y="309020"/>
                          </a:cubicBezTo>
                          <a:cubicBezTo>
                            <a:pt x="613816" y="293791"/>
                            <a:pt x="610335" y="278786"/>
                            <a:pt x="607715" y="263608"/>
                          </a:cubicBezTo>
                          <a:cubicBezTo>
                            <a:pt x="606003" y="253695"/>
                            <a:pt x="604986" y="243683"/>
                            <a:pt x="603879" y="233688"/>
                          </a:cubicBezTo>
                          <a:cubicBezTo>
                            <a:pt x="608393" y="233333"/>
                            <a:pt x="612915" y="232928"/>
                            <a:pt x="617420" y="232398"/>
                          </a:cubicBezTo>
                          <a:cubicBezTo>
                            <a:pt x="620959" y="231985"/>
                            <a:pt x="624324" y="229629"/>
                            <a:pt x="624200" y="225611"/>
                          </a:cubicBezTo>
                          <a:close/>
                          <a:moveTo>
                            <a:pt x="262762" y="38861"/>
                          </a:moveTo>
                          <a:cubicBezTo>
                            <a:pt x="267556" y="40556"/>
                            <a:pt x="271641" y="43301"/>
                            <a:pt x="275766" y="46029"/>
                          </a:cubicBezTo>
                          <a:cubicBezTo>
                            <a:pt x="266779" y="50005"/>
                            <a:pt x="258066" y="54536"/>
                            <a:pt x="249716" y="59637"/>
                          </a:cubicBezTo>
                          <a:cubicBezTo>
                            <a:pt x="224773" y="74882"/>
                            <a:pt x="203411" y="95070"/>
                            <a:pt x="186372" y="118508"/>
                          </a:cubicBezTo>
                          <a:cubicBezTo>
                            <a:pt x="185851" y="118996"/>
                            <a:pt x="185371" y="119442"/>
                            <a:pt x="184925" y="119856"/>
                          </a:cubicBezTo>
                          <a:cubicBezTo>
                            <a:pt x="182602" y="116193"/>
                            <a:pt x="178915" y="113688"/>
                            <a:pt x="177013" y="109563"/>
                          </a:cubicBezTo>
                          <a:cubicBezTo>
                            <a:pt x="175269" y="105777"/>
                            <a:pt x="174723" y="101651"/>
                            <a:pt x="174913" y="97509"/>
                          </a:cubicBezTo>
                          <a:cubicBezTo>
                            <a:pt x="175360" y="87638"/>
                            <a:pt x="180254" y="78247"/>
                            <a:pt x="185859" y="70343"/>
                          </a:cubicBezTo>
                          <a:cubicBezTo>
                            <a:pt x="198781" y="52147"/>
                            <a:pt x="220946" y="36869"/>
                            <a:pt x="243771" y="36009"/>
                          </a:cubicBezTo>
                          <a:cubicBezTo>
                            <a:pt x="250212" y="35777"/>
                            <a:pt x="256677" y="36712"/>
                            <a:pt x="262762" y="3886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grpSp>
                  <p:nvGrpSpPr>
                    <p:cNvPr id="30" name="Graphic 71">
                      <a:extLst>
                        <a:ext uri="{FF2B5EF4-FFF2-40B4-BE49-F238E27FC236}">
                          <a16:creationId xmlns:a16="http://schemas.microsoft.com/office/drawing/2014/main" id="{56904FA9-45ED-56B6-B8DC-54E448BF7E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51071" y="2154318"/>
                      <a:ext cx="392322" cy="182714"/>
                      <a:chOff x="9751071" y="2154318"/>
                      <a:chExt cx="392322" cy="182714"/>
                    </a:xfrm>
                    <a:solidFill>
                      <a:srgbClr val="FFFFFF"/>
                    </a:solidFill>
                  </p:grpSpPr>
                  <p:sp>
                    <p:nvSpPr>
                      <p:cNvPr id="31" name="Freeform 40">
                        <a:extLst>
                          <a:ext uri="{FF2B5EF4-FFF2-40B4-BE49-F238E27FC236}">
                            <a16:creationId xmlns:a16="http://schemas.microsoft.com/office/drawing/2014/main" id="{F0F1DC09-8F83-C8CD-99C8-0C8395C861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51071" y="2155016"/>
                        <a:ext cx="41599" cy="182016"/>
                      </a:xfrm>
                      <a:custGeom>
                        <a:avLst/>
                        <a:gdLst>
                          <a:gd name="connsiteX0" fmla="*/ 37810 w 41599"/>
                          <a:gd name="connsiteY0" fmla="*/ 669 h 182016"/>
                          <a:gd name="connsiteX1" fmla="*/ 13439 w 41599"/>
                          <a:gd name="connsiteY1" fmla="*/ 40319 h 182016"/>
                          <a:gd name="connsiteX2" fmla="*/ 1823 w 41599"/>
                          <a:gd name="connsiteY2" fmla="*/ 87062 h 182016"/>
                          <a:gd name="connsiteX3" fmla="*/ 1112 w 41599"/>
                          <a:gd name="connsiteY3" fmla="*/ 135376 h 182016"/>
                          <a:gd name="connsiteX4" fmla="*/ 13992 w 41599"/>
                          <a:gd name="connsiteY4" fmla="*/ 180160 h 182016"/>
                          <a:gd name="connsiteX5" fmla="*/ 21160 w 41599"/>
                          <a:gd name="connsiteY5" fmla="*/ 177134 h 182016"/>
                          <a:gd name="connsiteX6" fmla="*/ 12174 w 41599"/>
                          <a:gd name="connsiteY6" fmla="*/ 134467 h 182016"/>
                          <a:gd name="connsiteX7" fmla="*/ 12744 w 41599"/>
                          <a:gd name="connsiteY7" fmla="*/ 88930 h 182016"/>
                          <a:gd name="connsiteX8" fmla="*/ 23244 w 41599"/>
                          <a:gd name="connsiteY8" fmla="*/ 44924 h 182016"/>
                          <a:gd name="connsiteX9" fmla="*/ 41382 w 41599"/>
                          <a:gd name="connsiteY9" fmla="*/ 3414 h 182016"/>
                          <a:gd name="connsiteX10" fmla="*/ 37810 w 41599"/>
                          <a:gd name="connsiteY10" fmla="*/ 669 h 182016"/>
                          <a:gd name="connsiteX11" fmla="*/ 37810 w 41599"/>
                          <a:gd name="connsiteY11" fmla="*/ 669 h 1820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41599" h="182016">
                            <a:moveTo>
                              <a:pt x="37810" y="669"/>
                            </a:moveTo>
                            <a:cubicBezTo>
                              <a:pt x="26302" y="11284"/>
                              <a:pt x="19159" y="25967"/>
                              <a:pt x="13439" y="40319"/>
                            </a:cubicBezTo>
                            <a:cubicBezTo>
                              <a:pt x="7470" y="55274"/>
                              <a:pt x="3898" y="71123"/>
                              <a:pt x="1823" y="87062"/>
                            </a:cubicBezTo>
                            <a:cubicBezTo>
                              <a:pt x="-260" y="103076"/>
                              <a:pt x="-641" y="119313"/>
                              <a:pt x="1112" y="135376"/>
                            </a:cubicBezTo>
                            <a:cubicBezTo>
                              <a:pt x="2765" y="150547"/>
                              <a:pt x="5155" y="167362"/>
                              <a:pt x="13992" y="180160"/>
                            </a:cubicBezTo>
                            <a:cubicBezTo>
                              <a:pt x="16572" y="183889"/>
                              <a:pt x="21954" y="181549"/>
                              <a:pt x="21160" y="177134"/>
                            </a:cubicBezTo>
                            <a:cubicBezTo>
                              <a:pt x="18597" y="162757"/>
                              <a:pt x="13703" y="149100"/>
                              <a:pt x="12174" y="134467"/>
                            </a:cubicBezTo>
                            <a:cubicBezTo>
                              <a:pt x="10595" y="119354"/>
                              <a:pt x="10834" y="104002"/>
                              <a:pt x="12744" y="88930"/>
                            </a:cubicBezTo>
                            <a:cubicBezTo>
                              <a:pt x="14637" y="73925"/>
                              <a:pt x="18391" y="59234"/>
                              <a:pt x="23244" y="44924"/>
                            </a:cubicBezTo>
                            <a:cubicBezTo>
                              <a:pt x="28121" y="30530"/>
                              <a:pt x="35289" y="17270"/>
                              <a:pt x="41382" y="3414"/>
                            </a:cubicBezTo>
                            <a:cubicBezTo>
                              <a:pt x="42366" y="1140"/>
                              <a:pt x="39811" y="-1175"/>
                              <a:pt x="37810" y="669"/>
                            </a:cubicBezTo>
                            <a:lnTo>
                              <a:pt x="37810" y="669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32" name="Freeform 41">
                        <a:extLst>
                          <a:ext uri="{FF2B5EF4-FFF2-40B4-BE49-F238E27FC236}">
                            <a16:creationId xmlns:a16="http://schemas.microsoft.com/office/drawing/2014/main" id="{91554359-F567-29B9-7362-F8D2C2F71F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73222" y="2154318"/>
                        <a:ext cx="28564" cy="99604"/>
                      </a:xfrm>
                      <a:custGeom>
                        <a:avLst/>
                        <a:gdLst>
                          <a:gd name="connsiteX0" fmla="*/ 318 w 28564"/>
                          <a:gd name="connsiteY0" fmla="*/ 2938 h 99604"/>
                          <a:gd name="connsiteX1" fmla="*/ 17638 w 28564"/>
                          <a:gd name="connsiteY1" fmla="*/ 46788 h 99604"/>
                          <a:gd name="connsiteX2" fmla="*/ 20515 w 28564"/>
                          <a:gd name="connsiteY2" fmla="*/ 96681 h 99604"/>
                          <a:gd name="connsiteX3" fmla="*/ 26335 w 28564"/>
                          <a:gd name="connsiteY3" fmla="*/ 97466 h 99604"/>
                          <a:gd name="connsiteX4" fmla="*/ 24748 w 28564"/>
                          <a:gd name="connsiteY4" fmla="*/ 44828 h 99604"/>
                          <a:gd name="connsiteX5" fmla="*/ 3402 w 28564"/>
                          <a:gd name="connsiteY5" fmla="*/ 565 h 99604"/>
                          <a:gd name="connsiteX6" fmla="*/ 318 w 28564"/>
                          <a:gd name="connsiteY6" fmla="*/ 2938 h 99604"/>
                          <a:gd name="connsiteX7" fmla="*/ 318 w 28564"/>
                          <a:gd name="connsiteY7" fmla="*/ 2938 h 996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8564" h="99604">
                            <a:moveTo>
                              <a:pt x="318" y="2938"/>
                            </a:moveTo>
                            <a:cubicBezTo>
                              <a:pt x="9363" y="16166"/>
                              <a:pt x="14910" y="31030"/>
                              <a:pt x="17638" y="46788"/>
                            </a:cubicBezTo>
                            <a:cubicBezTo>
                              <a:pt x="20515" y="63397"/>
                              <a:pt x="18448" y="80105"/>
                              <a:pt x="20515" y="96681"/>
                            </a:cubicBezTo>
                            <a:cubicBezTo>
                              <a:pt x="20895" y="99748"/>
                              <a:pt x="25459" y="100996"/>
                              <a:pt x="26335" y="97466"/>
                            </a:cubicBezTo>
                            <a:cubicBezTo>
                              <a:pt x="30502" y="80791"/>
                              <a:pt x="28162" y="61487"/>
                              <a:pt x="24748" y="44828"/>
                            </a:cubicBezTo>
                            <a:cubicBezTo>
                              <a:pt x="21400" y="28525"/>
                              <a:pt x="14926" y="12792"/>
                              <a:pt x="3402" y="565"/>
                            </a:cubicBezTo>
                            <a:cubicBezTo>
                              <a:pt x="1905" y="-1030"/>
                              <a:pt x="-955" y="1069"/>
                              <a:pt x="318" y="2938"/>
                            </a:cubicBezTo>
                            <a:lnTo>
                              <a:pt x="318" y="2938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33" name="Freeform 42">
                        <a:extLst>
                          <a:ext uri="{FF2B5EF4-FFF2-40B4-BE49-F238E27FC236}">
                            <a16:creationId xmlns:a16="http://schemas.microsoft.com/office/drawing/2014/main" id="{7F770E44-17E7-AF95-1E11-FF1A6F0D4A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45131" y="2161086"/>
                        <a:ext cx="30488" cy="91721"/>
                      </a:xfrm>
                      <a:custGeom>
                        <a:avLst/>
                        <a:gdLst>
                          <a:gd name="connsiteX0" fmla="*/ 690 w 30488"/>
                          <a:gd name="connsiteY0" fmla="*/ 5157 h 91721"/>
                          <a:gd name="connsiteX1" fmla="*/ 17928 w 30488"/>
                          <a:gd name="connsiteY1" fmla="*/ 45245 h 91721"/>
                          <a:gd name="connsiteX2" fmla="*/ 20052 w 30488"/>
                          <a:gd name="connsiteY2" fmla="*/ 67955 h 91721"/>
                          <a:gd name="connsiteX3" fmla="*/ 21491 w 30488"/>
                          <a:gd name="connsiteY3" fmla="*/ 89277 h 91721"/>
                          <a:gd name="connsiteX4" fmla="*/ 28130 w 30488"/>
                          <a:gd name="connsiteY4" fmla="*/ 89277 h 91721"/>
                          <a:gd name="connsiteX5" fmla="*/ 29998 w 30488"/>
                          <a:gd name="connsiteY5" fmla="*/ 64409 h 91721"/>
                          <a:gd name="connsiteX6" fmla="*/ 26658 w 30488"/>
                          <a:gd name="connsiteY6" fmla="*/ 40078 h 91721"/>
                          <a:gd name="connsiteX7" fmla="*/ 4212 w 30488"/>
                          <a:gd name="connsiteY7" fmla="*/ 577 h 91721"/>
                          <a:gd name="connsiteX8" fmla="*/ 690 w 30488"/>
                          <a:gd name="connsiteY8" fmla="*/ 5157 h 91721"/>
                          <a:gd name="connsiteX9" fmla="*/ 690 w 30488"/>
                          <a:gd name="connsiteY9" fmla="*/ 5157 h 917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30488" h="91721">
                            <a:moveTo>
                              <a:pt x="690" y="5157"/>
                            </a:moveTo>
                            <a:cubicBezTo>
                              <a:pt x="10429" y="16516"/>
                              <a:pt x="15332" y="30711"/>
                              <a:pt x="17928" y="45245"/>
                            </a:cubicBezTo>
                            <a:cubicBezTo>
                              <a:pt x="19267" y="52735"/>
                              <a:pt x="19870" y="60349"/>
                              <a:pt x="20052" y="67955"/>
                            </a:cubicBezTo>
                            <a:cubicBezTo>
                              <a:pt x="20218" y="74982"/>
                              <a:pt x="19498" y="82439"/>
                              <a:pt x="21491" y="89277"/>
                            </a:cubicBezTo>
                            <a:cubicBezTo>
                              <a:pt x="22524" y="92823"/>
                              <a:pt x="26881" y="92236"/>
                              <a:pt x="28130" y="89277"/>
                            </a:cubicBezTo>
                            <a:cubicBezTo>
                              <a:pt x="31329" y="81687"/>
                              <a:pt x="30519" y="72420"/>
                              <a:pt x="29998" y="64409"/>
                            </a:cubicBezTo>
                            <a:cubicBezTo>
                              <a:pt x="29469" y="56249"/>
                              <a:pt x="28444" y="48064"/>
                              <a:pt x="26658" y="40078"/>
                            </a:cubicBezTo>
                            <a:cubicBezTo>
                              <a:pt x="23293" y="24998"/>
                              <a:pt x="16679" y="10183"/>
                              <a:pt x="4212" y="577"/>
                            </a:cubicBezTo>
                            <a:cubicBezTo>
                              <a:pt x="1451" y="-1573"/>
                              <a:pt x="-1327" y="2809"/>
                              <a:pt x="690" y="5157"/>
                            </a:cubicBezTo>
                            <a:lnTo>
                              <a:pt x="690" y="5157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34" name="Freeform 43">
                        <a:extLst>
                          <a:ext uri="{FF2B5EF4-FFF2-40B4-BE49-F238E27FC236}">
                            <a16:creationId xmlns:a16="http://schemas.microsoft.com/office/drawing/2014/main" id="{2F43569B-D7A4-F958-8E03-54B513306E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23048" y="2181370"/>
                        <a:ext cx="20346" cy="79469"/>
                      </a:xfrm>
                      <a:custGeom>
                        <a:avLst/>
                        <a:gdLst>
                          <a:gd name="connsiteX0" fmla="*/ 148 w 20346"/>
                          <a:gd name="connsiteY0" fmla="*/ 2672 h 79469"/>
                          <a:gd name="connsiteX1" fmla="*/ 10812 w 20346"/>
                          <a:gd name="connsiteY1" fmla="*/ 36535 h 79469"/>
                          <a:gd name="connsiteX2" fmla="*/ 8655 w 20346"/>
                          <a:gd name="connsiteY2" fmla="*/ 74961 h 79469"/>
                          <a:gd name="connsiteX3" fmla="*/ 15798 w 20346"/>
                          <a:gd name="connsiteY3" fmla="*/ 76929 h 79469"/>
                          <a:gd name="connsiteX4" fmla="*/ 4124 w 20346"/>
                          <a:gd name="connsiteY4" fmla="*/ 985 h 79469"/>
                          <a:gd name="connsiteX5" fmla="*/ 148 w 20346"/>
                          <a:gd name="connsiteY5" fmla="*/ 2672 h 79469"/>
                          <a:gd name="connsiteX6" fmla="*/ 148 w 20346"/>
                          <a:gd name="connsiteY6" fmla="*/ 2672 h 7946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0346" h="79469">
                            <a:moveTo>
                              <a:pt x="148" y="2672"/>
                            </a:moveTo>
                            <a:cubicBezTo>
                              <a:pt x="4422" y="13676"/>
                              <a:pt x="8770" y="24861"/>
                              <a:pt x="10812" y="36535"/>
                            </a:cubicBezTo>
                            <a:cubicBezTo>
                              <a:pt x="13069" y="49473"/>
                              <a:pt x="11705" y="62262"/>
                              <a:pt x="8655" y="74961"/>
                            </a:cubicBezTo>
                            <a:cubicBezTo>
                              <a:pt x="7514" y="79715"/>
                              <a:pt x="14045" y="81244"/>
                              <a:pt x="15798" y="76929"/>
                            </a:cubicBezTo>
                            <a:cubicBezTo>
                              <a:pt x="26032" y="51821"/>
                              <a:pt x="17633" y="23175"/>
                              <a:pt x="4124" y="985"/>
                            </a:cubicBezTo>
                            <a:cubicBezTo>
                              <a:pt x="2909" y="-1024"/>
                              <a:pt x="-778" y="291"/>
                              <a:pt x="148" y="2672"/>
                            </a:cubicBezTo>
                            <a:lnTo>
                              <a:pt x="148" y="2672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</p:grpSp>
          </p:grpSp>
        </p:grp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44560091-9844-B9D0-3EB5-BCB133DEF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09309" y="2616409"/>
              <a:ext cx="350512" cy="155783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6AC1AB2-49B5-86FF-CDBE-271AA33B9C00}"/>
              </a:ext>
            </a:extLst>
          </p:cNvPr>
          <p:cNvSpPr txBox="1"/>
          <p:nvPr/>
        </p:nvSpPr>
        <p:spPr>
          <a:xfrm rot="21020753">
            <a:off x="1926695" y="1713604"/>
            <a:ext cx="891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Modern Love Caps" pitchFamily="82" charset="0"/>
              </a:rPr>
              <a:t>GenAI?</a:t>
            </a:r>
          </a:p>
        </p:txBody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D0B13818-E664-D7ED-15C8-0A277DC65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49" y="1088136"/>
            <a:ext cx="7375975" cy="355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16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028FD-6F93-54C3-FD53-EC446E5B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Representation and Process in Large Date set?</a:t>
            </a:r>
            <a:endParaRPr lang="hi-IN" dirty="0"/>
          </a:p>
        </p:txBody>
      </p:sp>
      <p:grpSp>
        <p:nvGrpSpPr>
          <p:cNvPr id="4" name="Group 3" descr="illustration of a woman standing and saying Perfect!">
            <a:extLst>
              <a:ext uri="{FF2B5EF4-FFF2-40B4-BE49-F238E27FC236}">
                <a16:creationId xmlns:a16="http://schemas.microsoft.com/office/drawing/2014/main" id="{B85B6A93-D639-7585-B656-AC81229FE713}"/>
              </a:ext>
            </a:extLst>
          </p:cNvPr>
          <p:cNvGrpSpPr/>
          <p:nvPr/>
        </p:nvGrpSpPr>
        <p:grpSpPr>
          <a:xfrm>
            <a:off x="407040" y="1107868"/>
            <a:ext cx="1305655" cy="3194477"/>
            <a:chOff x="9280215" y="1437544"/>
            <a:chExt cx="2192385" cy="44149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E052B7F-A1E4-3E83-B1BF-44A727138B34}"/>
                </a:ext>
              </a:extLst>
            </p:cNvPr>
            <p:cNvGrpSpPr/>
            <p:nvPr/>
          </p:nvGrpSpPr>
          <p:grpSpPr>
            <a:xfrm>
              <a:off x="9280215" y="1437544"/>
              <a:ext cx="2192385" cy="4414945"/>
              <a:chOff x="9280215" y="1437544"/>
              <a:chExt cx="2192385" cy="4414945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8F7CE810-EB72-5A7E-5B61-554F6E064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194551" y="1437544"/>
                <a:ext cx="1278049" cy="1060864"/>
              </a:xfrm>
              <a:prstGeom prst="rect">
                <a:avLst/>
              </a:prstGeom>
            </p:spPr>
          </p:pic>
          <p:grpSp>
            <p:nvGrpSpPr>
              <p:cNvPr id="8" name="Graphic 71">
                <a:extLst>
                  <a:ext uri="{FF2B5EF4-FFF2-40B4-BE49-F238E27FC236}">
                    <a16:creationId xmlns:a16="http://schemas.microsoft.com/office/drawing/2014/main" id="{90A5B90B-90FB-35A4-9EDA-E70412DEE354}"/>
                  </a:ext>
                </a:extLst>
              </p:cNvPr>
              <p:cNvGrpSpPr/>
              <p:nvPr/>
            </p:nvGrpSpPr>
            <p:grpSpPr>
              <a:xfrm>
                <a:off x="9280215" y="2049107"/>
                <a:ext cx="1964373" cy="3803382"/>
                <a:chOff x="9280215" y="2049107"/>
                <a:chExt cx="1964373" cy="3803382"/>
              </a:xfrm>
            </p:grpSpPr>
            <p:grpSp>
              <p:nvGrpSpPr>
                <p:cNvPr id="9" name="Graphic 71">
                  <a:extLst>
                    <a:ext uri="{FF2B5EF4-FFF2-40B4-BE49-F238E27FC236}">
                      <a16:creationId xmlns:a16="http://schemas.microsoft.com/office/drawing/2014/main" id="{2D8D9897-742F-6A79-63F6-D9922DD0FDF4}"/>
                    </a:ext>
                  </a:extLst>
                </p:cNvPr>
                <p:cNvGrpSpPr/>
                <p:nvPr/>
              </p:nvGrpSpPr>
              <p:grpSpPr>
                <a:xfrm>
                  <a:off x="9280215" y="2513895"/>
                  <a:ext cx="1964373" cy="3338594"/>
                  <a:chOff x="9280215" y="2513895"/>
                  <a:chExt cx="1964373" cy="3338594"/>
                </a:xfrm>
              </p:grpSpPr>
              <p:sp>
                <p:nvSpPr>
                  <p:cNvPr id="21" name="Freeform 6">
                    <a:extLst>
                      <a:ext uri="{FF2B5EF4-FFF2-40B4-BE49-F238E27FC236}">
                        <a16:creationId xmlns:a16="http://schemas.microsoft.com/office/drawing/2014/main" id="{F9DF3292-F652-C49C-6A3A-852D84E970CD}"/>
                      </a:ext>
                    </a:extLst>
                  </p:cNvPr>
                  <p:cNvSpPr/>
                  <p:nvPr/>
                </p:nvSpPr>
                <p:spPr>
                  <a:xfrm>
                    <a:off x="9287097" y="2515775"/>
                    <a:ext cx="1950768" cy="3330878"/>
                  </a:xfrm>
                  <a:custGeom>
                    <a:avLst/>
                    <a:gdLst>
                      <a:gd name="connsiteX0" fmla="*/ 1949463 w 1950768"/>
                      <a:gd name="connsiteY0" fmla="*/ 463432 h 3330878"/>
                      <a:gd name="connsiteX1" fmla="*/ 1918304 w 1950768"/>
                      <a:gd name="connsiteY1" fmla="*/ 462191 h 3330878"/>
                      <a:gd name="connsiteX2" fmla="*/ 1896958 w 1950768"/>
                      <a:gd name="connsiteY2" fmla="*/ 441928 h 3330878"/>
                      <a:gd name="connsiteX3" fmla="*/ 1796460 w 1950768"/>
                      <a:gd name="connsiteY3" fmla="*/ 421343 h 3330878"/>
                      <a:gd name="connsiteX4" fmla="*/ 1816277 w 1950768"/>
                      <a:gd name="connsiteY4" fmla="*/ 409231 h 3330878"/>
                      <a:gd name="connsiteX5" fmla="*/ 1743541 w 1950768"/>
                      <a:gd name="connsiteY5" fmla="*/ 380907 h 3330878"/>
                      <a:gd name="connsiteX6" fmla="*/ 1714532 w 1950768"/>
                      <a:gd name="connsiteY6" fmla="*/ 369771 h 3330878"/>
                      <a:gd name="connsiteX7" fmla="*/ 1641482 w 1950768"/>
                      <a:gd name="connsiteY7" fmla="*/ 353534 h 3330878"/>
                      <a:gd name="connsiteX8" fmla="*/ 1399961 w 1950768"/>
                      <a:gd name="connsiteY8" fmla="*/ 527958 h 3330878"/>
                      <a:gd name="connsiteX9" fmla="*/ 1275819 w 1950768"/>
                      <a:gd name="connsiteY9" fmla="*/ 636863 h 3330878"/>
                      <a:gd name="connsiteX10" fmla="*/ 1133729 w 1950768"/>
                      <a:gd name="connsiteY10" fmla="*/ 318894 h 3330878"/>
                      <a:gd name="connsiteX11" fmla="*/ 987654 w 1950768"/>
                      <a:gd name="connsiteY11" fmla="*/ 192504 h 3330878"/>
                      <a:gd name="connsiteX12" fmla="*/ 870556 w 1950768"/>
                      <a:gd name="connsiteY12" fmla="*/ 169695 h 3330878"/>
                      <a:gd name="connsiteX13" fmla="*/ 813297 w 1950768"/>
                      <a:gd name="connsiteY13" fmla="*/ 124696 h 3330878"/>
                      <a:gd name="connsiteX14" fmla="*/ 584582 w 1950768"/>
                      <a:gd name="connsiteY14" fmla="*/ 0 h 3330878"/>
                      <a:gd name="connsiteX15" fmla="*/ 559028 w 1950768"/>
                      <a:gd name="connsiteY15" fmla="*/ 125903 h 3330878"/>
                      <a:gd name="connsiteX16" fmla="*/ 497320 w 1950768"/>
                      <a:gd name="connsiteY16" fmla="*/ 151812 h 3330878"/>
                      <a:gd name="connsiteX17" fmla="*/ 351990 w 1950768"/>
                      <a:gd name="connsiteY17" fmla="*/ 207021 h 3330878"/>
                      <a:gd name="connsiteX18" fmla="*/ 96803 w 1950768"/>
                      <a:gd name="connsiteY18" fmla="*/ 489168 h 3330878"/>
                      <a:gd name="connsiteX19" fmla="*/ 1729 w 1950768"/>
                      <a:gd name="connsiteY19" fmla="*/ 727415 h 3330878"/>
                      <a:gd name="connsiteX20" fmla="*/ 1547 w 1950768"/>
                      <a:gd name="connsiteY20" fmla="*/ 749563 h 3330878"/>
                      <a:gd name="connsiteX21" fmla="*/ 360042 w 1950768"/>
                      <a:gd name="connsiteY21" fmla="*/ 1038488 h 3330878"/>
                      <a:gd name="connsiteX22" fmla="*/ 457604 w 1950768"/>
                      <a:gd name="connsiteY22" fmla="*/ 1048665 h 3330878"/>
                      <a:gd name="connsiteX23" fmla="*/ 425841 w 1950768"/>
                      <a:gd name="connsiteY23" fmla="*/ 1180487 h 3330878"/>
                      <a:gd name="connsiteX24" fmla="*/ 457117 w 1950768"/>
                      <a:gd name="connsiteY24" fmla="*/ 1192351 h 3330878"/>
                      <a:gd name="connsiteX25" fmla="*/ 405256 w 1950768"/>
                      <a:gd name="connsiteY25" fmla="*/ 1333044 h 3330878"/>
                      <a:gd name="connsiteX26" fmla="*/ 361671 w 1950768"/>
                      <a:gd name="connsiteY26" fmla="*/ 1595787 h 3330878"/>
                      <a:gd name="connsiteX27" fmla="*/ 336240 w 1950768"/>
                      <a:gd name="connsiteY27" fmla="*/ 1791936 h 3330878"/>
                      <a:gd name="connsiteX28" fmla="*/ 312025 w 1950768"/>
                      <a:gd name="connsiteY28" fmla="*/ 1982035 h 3330878"/>
                      <a:gd name="connsiteX29" fmla="*/ 285669 w 1950768"/>
                      <a:gd name="connsiteY29" fmla="*/ 2118850 h 3330878"/>
                      <a:gd name="connsiteX30" fmla="*/ 500908 w 1950768"/>
                      <a:gd name="connsiteY30" fmla="*/ 2197555 h 3330878"/>
                      <a:gd name="connsiteX31" fmla="*/ 494724 w 1950768"/>
                      <a:gd name="connsiteY31" fmla="*/ 2533033 h 3330878"/>
                      <a:gd name="connsiteX32" fmla="*/ 522808 w 1950768"/>
                      <a:gd name="connsiteY32" fmla="*/ 2659242 h 3330878"/>
                      <a:gd name="connsiteX33" fmla="*/ 609714 w 1950768"/>
                      <a:gd name="connsiteY33" fmla="*/ 2895844 h 3330878"/>
                      <a:gd name="connsiteX34" fmla="*/ 632921 w 1950768"/>
                      <a:gd name="connsiteY34" fmla="*/ 3008866 h 3330878"/>
                      <a:gd name="connsiteX35" fmla="*/ 630341 w 1950768"/>
                      <a:gd name="connsiteY35" fmla="*/ 3011776 h 3330878"/>
                      <a:gd name="connsiteX36" fmla="*/ 607457 w 1950768"/>
                      <a:gd name="connsiteY36" fmla="*/ 3082651 h 3330878"/>
                      <a:gd name="connsiteX37" fmla="*/ 658310 w 1950768"/>
                      <a:gd name="connsiteY37" fmla="*/ 3186778 h 3330878"/>
                      <a:gd name="connsiteX38" fmla="*/ 661683 w 1950768"/>
                      <a:gd name="connsiteY38" fmla="*/ 3259944 h 3330878"/>
                      <a:gd name="connsiteX39" fmla="*/ 697050 w 1950768"/>
                      <a:gd name="connsiteY39" fmla="*/ 3261845 h 3330878"/>
                      <a:gd name="connsiteX40" fmla="*/ 693421 w 1950768"/>
                      <a:gd name="connsiteY40" fmla="*/ 3190408 h 3330878"/>
                      <a:gd name="connsiteX41" fmla="*/ 714287 w 1950768"/>
                      <a:gd name="connsiteY41" fmla="*/ 3193070 h 3330878"/>
                      <a:gd name="connsiteX42" fmla="*/ 859304 w 1950768"/>
                      <a:gd name="connsiteY42" fmla="*/ 3328438 h 3330878"/>
                      <a:gd name="connsiteX43" fmla="*/ 1036084 w 1950768"/>
                      <a:gd name="connsiteY43" fmla="*/ 3275164 h 3330878"/>
                      <a:gd name="connsiteX44" fmla="*/ 977766 w 1950768"/>
                      <a:gd name="connsiteY44" fmla="*/ 3217284 h 3330878"/>
                      <a:gd name="connsiteX45" fmla="*/ 1004610 w 1950768"/>
                      <a:gd name="connsiteY45" fmla="*/ 3121392 h 3330878"/>
                      <a:gd name="connsiteX46" fmla="*/ 1043359 w 1950768"/>
                      <a:gd name="connsiteY46" fmla="*/ 3243682 h 3330878"/>
                      <a:gd name="connsiteX47" fmla="*/ 1186995 w 1950768"/>
                      <a:gd name="connsiteY47" fmla="*/ 3294774 h 3330878"/>
                      <a:gd name="connsiteX48" fmla="*/ 1232242 w 1950768"/>
                      <a:gd name="connsiteY48" fmla="*/ 3203726 h 3330878"/>
                      <a:gd name="connsiteX49" fmla="*/ 1164723 w 1950768"/>
                      <a:gd name="connsiteY49" fmla="*/ 3166920 h 3330878"/>
                      <a:gd name="connsiteX50" fmla="*/ 1143410 w 1950768"/>
                      <a:gd name="connsiteY50" fmla="*/ 3070060 h 3330878"/>
                      <a:gd name="connsiteX51" fmla="*/ 1141475 w 1950768"/>
                      <a:gd name="connsiteY51" fmla="*/ 2928731 h 3330878"/>
                      <a:gd name="connsiteX52" fmla="*/ 1232250 w 1950768"/>
                      <a:gd name="connsiteY52" fmla="*/ 2430039 h 3330878"/>
                      <a:gd name="connsiteX53" fmla="*/ 1277051 w 1950768"/>
                      <a:gd name="connsiteY53" fmla="*/ 2219364 h 3330878"/>
                      <a:gd name="connsiteX54" fmla="*/ 1313898 w 1950768"/>
                      <a:gd name="connsiteY54" fmla="*/ 2192487 h 3330878"/>
                      <a:gd name="connsiteX55" fmla="*/ 1325869 w 1950768"/>
                      <a:gd name="connsiteY55" fmla="*/ 2132888 h 3330878"/>
                      <a:gd name="connsiteX56" fmla="*/ 1399556 w 1950768"/>
                      <a:gd name="connsiteY56" fmla="*/ 2101728 h 3330878"/>
                      <a:gd name="connsiteX57" fmla="*/ 1385650 w 1950768"/>
                      <a:gd name="connsiteY57" fmla="*/ 1900850 h 3330878"/>
                      <a:gd name="connsiteX58" fmla="*/ 1307152 w 1950768"/>
                      <a:gd name="connsiteY58" fmla="*/ 1435045 h 3330878"/>
                      <a:gd name="connsiteX59" fmla="*/ 1254051 w 1950768"/>
                      <a:gd name="connsiteY59" fmla="*/ 1228934 h 3330878"/>
                      <a:gd name="connsiteX60" fmla="*/ 1249661 w 1950768"/>
                      <a:gd name="connsiteY60" fmla="*/ 1208778 h 3330878"/>
                      <a:gd name="connsiteX61" fmla="*/ 1254043 w 1950768"/>
                      <a:gd name="connsiteY61" fmla="*/ 1207893 h 3330878"/>
                      <a:gd name="connsiteX62" fmla="*/ 1263302 w 1950768"/>
                      <a:gd name="connsiteY62" fmla="*/ 1192822 h 3330878"/>
                      <a:gd name="connsiteX63" fmla="*/ 1169303 w 1950768"/>
                      <a:gd name="connsiteY63" fmla="*/ 852383 h 3330878"/>
                      <a:gd name="connsiteX64" fmla="*/ 1275166 w 1950768"/>
                      <a:gd name="connsiteY64" fmla="*/ 892256 h 3330878"/>
                      <a:gd name="connsiteX65" fmla="*/ 1649055 w 1950768"/>
                      <a:gd name="connsiteY65" fmla="*/ 445392 h 3330878"/>
                      <a:gd name="connsiteX66" fmla="*/ 1792583 w 1950768"/>
                      <a:gd name="connsiteY66" fmla="*/ 494781 h 3330878"/>
                      <a:gd name="connsiteX67" fmla="*/ 1949463 w 1950768"/>
                      <a:gd name="connsiteY67" fmla="*/ 463432 h 3330878"/>
                      <a:gd name="connsiteX68" fmla="*/ 498486 w 1950768"/>
                      <a:gd name="connsiteY68" fmla="*/ 813651 h 3330878"/>
                      <a:gd name="connsiteX69" fmla="*/ 485688 w 1950768"/>
                      <a:gd name="connsiteY69" fmla="*/ 875159 h 3330878"/>
                      <a:gd name="connsiteX70" fmla="*/ 459340 w 1950768"/>
                      <a:gd name="connsiteY70" fmla="*/ 940016 h 3330878"/>
                      <a:gd name="connsiteX71" fmla="*/ 445823 w 1950768"/>
                      <a:gd name="connsiteY71" fmla="*/ 946705 h 3330878"/>
                      <a:gd name="connsiteX72" fmla="*/ 406901 w 1950768"/>
                      <a:gd name="connsiteY72" fmla="*/ 932452 h 3330878"/>
                      <a:gd name="connsiteX73" fmla="*/ 279171 w 1950768"/>
                      <a:gd name="connsiteY73" fmla="*/ 831318 h 3330878"/>
                      <a:gd name="connsiteX74" fmla="*/ 198962 w 1950768"/>
                      <a:gd name="connsiteY74" fmla="*/ 765494 h 3330878"/>
                      <a:gd name="connsiteX75" fmla="*/ 392532 w 1950768"/>
                      <a:gd name="connsiteY75" fmla="*/ 588450 h 3330878"/>
                      <a:gd name="connsiteX76" fmla="*/ 500900 w 1950768"/>
                      <a:gd name="connsiteY76" fmla="*/ 765229 h 3330878"/>
                      <a:gd name="connsiteX77" fmla="*/ 498486 w 1950768"/>
                      <a:gd name="connsiteY77" fmla="*/ 813651 h 3330878"/>
                      <a:gd name="connsiteX78" fmla="*/ 980511 w 1950768"/>
                      <a:gd name="connsiteY78" fmla="*/ 2443879 h 3330878"/>
                      <a:gd name="connsiteX79" fmla="*/ 962910 w 1950768"/>
                      <a:gd name="connsiteY79" fmla="*/ 2973250 h 3330878"/>
                      <a:gd name="connsiteX80" fmla="*/ 947111 w 1950768"/>
                      <a:gd name="connsiteY80" fmla="*/ 3070284 h 3330878"/>
                      <a:gd name="connsiteX81" fmla="*/ 952741 w 1950768"/>
                      <a:gd name="connsiteY81" fmla="*/ 3195368 h 3330878"/>
                      <a:gd name="connsiteX82" fmla="*/ 948202 w 1950768"/>
                      <a:gd name="connsiteY82" fmla="*/ 3196633 h 3330878"/>
                      <a:gd name="connsiteX83" fmla="*/ 813975 w 1950768"/>
                      <a:gd name="connsiteY83" fmla="*/ 2989049 h 3330878"/>
                      <a:gd name="connsiteX84" fmla="*/ 770199 w 1950768"/>
                      <a:gd name="connsiteY84" fmla="*/ 2550411 h 3330878"/>
                      <a:gd name="connsiteX85" fmla="*/ 766148 w 1950768"/>
                      <a:gd name="connsiteY85" fmla="*/ 2256145 h 3330878"/>
                      <a:gd name="connsiteX86" fmla="*/ 999468 w 1950768"/>
                      <a:gd name="connsiteY86" fmla="*/ 2275102 h 3330878"/>
                      <a:gd name="connsiteX87" fmla="*/ 980511 w 1950768"/>
                      <a:gd name="connsiteY87" fmla="*/ 2443879 h 3330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</a:cxnLst>
                    <a:rect l="l" t="t" r="r" b="b"/>
                    <a:pathLst>
                      <a:path w="1950768" h="3330878">
                        <a:moveTo>
                          <a:pt x="1949463" y="463432"/>
                        </a:moveTo>
                        <a:cubicBezTo>
                          <a:pt x="1935095" y="449278"/>
                          <a:pt x="1918304" y="462191"/>
                          <a:pt x="1918304" y="462191"/>
                        </a:cubicBezTo>
                        <a:cubicBezTo>
                          <a:pt x="1926778" y="440399"/>
                          <a:pt x="1896958" y="441928"/>
                          <a:pt x="1896958" y="441928"/>
                        </a:cubicBezTo>
                        <a:cubicBezTo>
                          <a:pt x="1831778" y="446045"/>
                          <a:pt x="1796460" y="421343"/>
                          <a:pt x="1796460" y="421343"/>
                        </a:cubicBezTo>
                        <a:lnTo>
                          <a:pt x="1816277" y="409231"/>
                        </a:lnTo>
                        <a:cubicBezTo>
                          <a:pt x="1812871" y="391349"/>
                          <a:pt x="1767649" y="384256"/>
                          <a:pt x="1743541" y="380907"/>
                        </a:cubicBezTo>
                        <a:cubicBezTo>
                          <a:pt x="1733141" y="379461"/>
                          <a:pt x="1723254" y="375616"/>
                          <a:pt x="1714532" y="369771"/>
                        </a:cubicBezTo>
                        <a:cubicBezTo>
                          <a:pt x="1668400" y="338843"/>
                          <a:pt x="1641482" y="353534"/>
                          <a:pt x="1641482" y="353534"/>
                        </a:cubicBezTo>
                        <a:lnTo>
                          <a:pt x="1399961" y="527958"/>
                        </a:lnTo>
                        <a:lnTo>
                          <a:pt x="1275819" y="636863"/>
                        </a:lnTo>
                        <a:cubicBezTo>
                          <a:pt x="1275819" y="636863"/>
                          <a:pt x="1174098" y="401642"/>
                          <a:pt x="1133729" y="318894"/>
                        </a:cubicBezTo>
                        <a:cubicBezTo>
                          <a:pt x="1102040" y="253947"/>
                          <a:pt x="1061167" y="217744"/>
                          <a:pt x="987654" y="192504"/>
                        </a:cubicBezTo>
                        <a:cubicBezTo>
                          <a:pt x="898202" y="161799"/>
                          <a:pt x="870556" y="169695"/>
                          <a:pt x="870556" y="169695"/>
                        </a:cubicBezTo>
                        <a:cubicBezTo>
                          <a:pt x="844812" y="168182"/>
                          <a:pt x="817711" y="131682"/>
                          <a:pt x="813297" y="124696"/>
                        </a:cubicBezTo>
                        <a:cubicBezTo>
                          <a:pt x="784237" y="78688"/>
                          <a:pt x="584582" y="0"/>
                          <a:pt x="584582" y="0"/>
                        </a:cubicBezTo>
                        <a:cubicBezTo>
                          <a:pt x="589327" y="81011"/>
                          <a:pt x="574140" y="106813"/>
                          <a:pt x="559028" y="125903"/>
                        </a:cubicBezTo>
                        <a:cubicBezTo>
                          <a:pt x="531564" y="160609"/>
                          <a:pt x="497320" y="151812"/>
                          <a:pt x="497320" y="151812"/>
                        </a:cubicBezTo>
                        <a:cubicBezTo>
                          <a:pt x="457365" y="146968"/>
                          <a:pt x="351990" y="207021"/>
                          <a:pt x="351990" y="207021"/>
                        </a:cubicBezTo>
                        <a:cubicBezTo>
                          <a:pt x="221226" y="289355"/>
                          <a:pt x="140396" y="421368"/>
                          <a:pt x="96803" y="489168"/>
                        </a:cubicBezTo>
                        <a:cubicBezTo>
                          <a:pt x="59575" y="547072"/>
                          <a:pt x="14188" y="687616"/>
                          <a:pt x="1729" y="727415"/>
                        </a:cubicBezTo>
                        <a:cubicBezTo>
                          <a:pt x="-528" y="734615"/>
                          <a:pt x="-561" y="742312"/>
                          <a:pt x="1547" y="749563"/>
                        </a:cubicBezTo>
                        <a:cubicBezTo>
                          <a:pt x="64238" y="965364"/>
                          <a:pt x="322707" y="1031287"/>
                          <a:pt x="360042" y="1038488"/>
                        </a:cubicBezTo>
                        <a:cubicBezTo>
                          <a:pt x="398758" y="1045962"/>
                          <a:pt x="457604" y="1048665"/>
                          <a:pt x="457604" y="1048665"/>
                        </a:cubicBezTo>
                        <a:cubicBezTo>
                          <a:pt x="467294" y="1074095"/>
                          <a:pt x="425841" y="1180487"/>
                          <a:pt x="425841" y="1180487"/>
                        </a:cubicBezTo>
                        <a:lnTo>
                          <a:pt x="457117" y="1192351"/>
                        </a:lnTo>
                        <a:cubicBezTo>
                          <a:pt x="457117" y="1192351"/>
                          <a:pt x="416152" y="1288243"/>
                          <a:pt x="405256" y="1333044"/>
                        </a:cubicBezTo>
                        <a:cubicBezTo>
                          <a:pt x="394359" y="1377844"/>
                          <a:pt x="361671" y="1595787"/>
                          <a:pt x="361671" y="1595787"/>
                        </a:cubicBezTo>
                        <a:lnTo>
                          <a:pt x="336240" y="1791936"/>
                        </a:lnTo>
                        <a:lnTo>
                          <a:pt x="312025" y="1982035"/>
                        </a:lnTo>
                        <a:lnTo>
                          <a:pt x="285669" y="2118850"/>
                        </a:lnTo>
                        <a:lnTo>
                          <a:pt x="500908" y="2197555"/>
                        </a:lnTo>
                        <a:cubicBezTo>
                          <a:pt x="469228" y="2373607"/>
                          <a:pt x="477942" y="2449153"/>
                          <a:pt x="494724" y="2533033"/>
                        </a:cubicBezTo>
                        <a:cubicBezTo>
                          <a:pt x="503223" y="2575502"/>
                          <a:pt x="507621" y="2618683"/>
                          <a:pt x="522808" y="2659242"/>
                        </a:cubicBezTo>
                        <a:lnTo>
                          <a:pt x="609714" y="2895844"/>
                        </a:lnTo>
                        <a:cubicBezTo>
                          <a:pt x="622843" y="2931592"/>
                          <a:pt x="633946" y="2970795"/>
                          <a:pt x="632921" y="3008866"/>
                        </a:cubicBezTo>
                        <a:lnTo>
                          <a:pt x="630341" y="3011776"/>
                        </a:lnTo>
                        <a:cubicBezTo>
                          <a:pt x="602497" y="3035991"/>
                          <a:pt x="607457" y="3082651"/>
                          <a:pt x="607457" y="3082651"/>
                        </a:cubicBezTo>
                        <a:lnTo>
                          <a:pt x="658310" y="3186778"/>
                        </a:lnTo>
                        <a:lnTo>
                          <a:pt x="661683" y="3259944"/>
                        </a:lnTo>
                        <a:lnTo>
                          <a:pt x="697050" y="3261845"/>
                        </a:lnTo>
                        <a:lnTo>
                          <a:pt x="693421" y="3190408"/>
                        </a:lnTo>
                        <a:lnTo>
                          <a:pt x="714287" y="3193070"/>
                        </a:lnTo>
                        <a:cubicBezTo>
                          <a:pt x="748192" y="3226007"/>
                          <a:pt x="759815" y="3306398"/>
                          <a:pt x="859304" y="3328438"/>
                        </a:cubicBezTo>
                        <a:cubicBezTo>
                          <a:pt x="922532" y="3342443"/>
                          <a:pt x="1036282" y="3292360"/>
                          <a:pt x="1036084" y="3275164"/>
                        </a:cubicBezTo>
                        <a:cubicBezTo>
                          <a:pt x="1035877" y="3257968"/>
                          <a:pt x="977766" y="3217284"/>
                          <a:pt x="977766" y="3217284"/>
                        </a:cubicBezTo>
                        <a:cubicBezTo>
                          <a:pt x="977766" y="3217284"/>
                          <a:pt x="983983" y="3120425"/>
                          <a:pt x="1004610" y="3121392"/>
                        </a:cubicBezTo>
                        <a:cubicBezTo>
                          <a:pt x="1025237" y="3122359"/>
                          <a:pt x="1028825" y="3203726"/>
                          <a:pt x="1043359" y="3243682"/>
                        </a:cubicBezTo>
                        <a:cubicBezTo>
                          <a:pt x="1057893" y="3283638"/>
                          <a:pt x="1115599" y="3298138"/>
                          <a:pt x="1186995" y="3294774"/>
                        </a:cubicBezTo>
                        <a:cubicBezTo>
                          <a:pt x="1269329" y="3290897"/>
                          <a:pt x="1252819" y="3230363"/>
                          <a:pt x="1232242" y="3203726"/>
                        </a:cubicBezTo>
                        <a:cubicBezTo>
                          <a:pt x="1211657" y="3177089"/>
                          <a:pt x="1164723" y="3166920"/>
                          <a:pt x="1164723" y="3166920"/>
                        </a:cubicBezTo>
                        <a:lnTo>
                          <a:pt x="1143410" y="3070060"/>
                        </a:lnTo>
                        <a:cubicBezTo>
                          <a:pt x="1137499" y="3034618"/>
                          <a:pt x="1135035" y="2964082"/>
                          <a:pt x="1141475" y="2928731"/>
                        </a:cubicBezTo>
                        <a:lnTo>
                          <a:pt x="1232250" y="2430039"/>
                        </a:lnTo>
                        <a:lnTo>
                          <a:pt x="1277051" y="2219364"/>
                        </a:lnTo>
                        <a:cubicBezTo>
                          <a:pt x="1277051" y="2219364"/>
                          <a:pt x="1300786" y="2212345"/>
                          <a:pt x="1313898" y="2192487"/>
                        </a:cubicBezTo>
                        <a:cubicBezTo>
                          <a:pt x="1327010" y="2172629"/>
                          <a:pt x="1325869" y="2132888"/>
                          <a:pt x="1325869" y="2132888"/>
                        </a:cubicBezTo>
                        <a:cubicBezTo>
                          <a:pt x="1365825" y="2129259"/>
                          <a:pt x="1399556" y="2101728"/>
                          <a:pt x="1399556" y="2101728"/>
                        </a:cubicBezTo>
                        <a:lnTo>
                          <a:pt x="1385650" y="1900850"/>
                        </a:lnTo>
                        <a:cubicBezTo>
                          <a:pt x="1382748" y="1872625"/>
                          <a:pt x="1343512" y="1589735"/>
                          <a:pt x="1307152" y="1435045"/>
                        </a:cubicBezTo>
                        <a:lnTo>
                          <a:pt x="1254051" y="1228934"/>
                        </a:lnTo>
                        <a:lnTo>
                          <a:pt x="1249661" y="1208778"/>
                        </a:lnTo>
                        <a:lnTo>
                          <a:pt x="1254043" y="1207893"/>
                        </a:lnTo>
                        <a:cubicBezTo>
                          <a:pt x="1260913" y="1206504"/>
                          <a:pt x="1265171" y="1199576"/>
                          <a:pt x="1263302" y="1192822"/>
                        </a:cubicBezTo>
                        <a:lnTo>
                          <a:pt x="1169303" y="852383"/>
                        </a:lnTo>
                        <a:cubicBezTo>
                          <a:pt x="1231052" y="903235"/>
                          <a:pt x="1275166" y="892256"/>
                          <a:pt x="1275166" y="892256"/>
                        </a:cubicBezTo>
                        <a:cubicBezTo>
                          <a:pt x="1403507" y="847456"/>
                          <a:pt x="1649055" y="445392"/>
                          <a:pt x="1649055" y="445392"/>
                        </a:cubicBezTo>
                        <a:cubicBezTo>
                          <a:pt x="1685381" y="469607"/>
                          <a:pt x="1792583" y="494781"/>
                          <a:pt x="1792583" y="494781"/>
                        </a:cubicBezTo>
                        <a:cubicBezTo>
                          <a:pt x="1894254" y="511746"/>
                          <a:pt x="1961062" y="474865"/>
                          <a:pt x="1949463" y="463432"/>
                        </a:cubicBezTo>
                        <a:close/>
                        <a:moveTo>
                          <a:pt x="498486" y="813651"/>
                        </a:moveTo>
                        <a:lnTo>
                          <a:pt x="485688" y="875159"/>
                        </a:lnTo>
                        <a:lnTo>
                          <a:pt x="459340" y="940016"/>
                        </a:lnTo>
                        <a:cubicBezTo>
                          <a:pt x="457580" y="945704"/>
                          <a:pt x="451412" y="948755"/>
                          <a:pt x="445823" y="946705"/>
                        </a:cubicBezTo>
                        <a:lnTo>
                          <a:pt x="406901" y="932452"/>
                        </a:lnTo>
                        <a:cubicBezTo>
                          <a:pt x="379652" y="919456"/>
                          <a:pt x="299666" y="855293"/>
                          <a:pt x="279171" y="831318"/>
                        </a:cubicBezTo>
                        <a:lnTo>
                          <a:pt x="198962" y="765494"/>
                        </a:lnTo>
                        <a:cubicBezTo>
                          <a:pt x="330701" y="685309"/>
                          <a:pt x="392532" y="588450"/>
                          <a:pt x="392532" y="588450"/>
                        </a:cubicBezTo>
                        <a:cubicBezTo>
                          <a:pt x="434381" y="628554"/>
                          <a:pt x="500900" y="765229"/>
                          <a:pt x="500900" y="765229"/>
                        </a:cubicBezTo>
                        <a:cubicBezTo>
                          <a:pt x="486383" y="784591"/>
                          <a:pt x="498486" y="813651"/>
                          <a:pt x="498486" y="813651"/>
                        </a:cubicBezTo>
                        <a:close/>
                        <a:moveTo>
                          <a:pt x="980511" y="2443879"/>
                        </a:moveTo>
                        <a:cubicBezTo>
                          <a:pt x="989084" y="2541358"/>
                          <a:pt x="1000815" y="2776489"/>
                          <a:pt x="962910" y="2973250"/>
                        </a:cubicBezTo>
                        <a:cubicBezTo>
                          <a:pt x="962910" y="2973250"/>
                          <a:pt x="933123" y="2990397"/>
                          <a:pt x="947111" y="3070284"/>
                        </a:cubicBezTo>
                        <a:cubicBezTo>
                          <a:pt x="958338" y="3134388"/>
                          <a:pt x="954643" y="3179900"/>
                          <a:pt x="952741" y="3195368"/>
                        </a:cubicBezTo>
                        <a:cubicBezTo>
                          <a:pt x="952468" y="3197616"/>
                          <a:pt x="949633" y="3198394"/>
                          <a:pt x="948202" y="3196633"/>
                        </a:cubicBezTo>
                        <a:cubicBezTo>
                          <a:pt x="928014" y="3171872"/>
                          <a:pt x="831733" y="3051591"/>
                          <a:pt x="813975" y="2989049"/>
                        </a:cubicBezTo>
                        <a:cubicBezTo>
                          <a:pt x="813975" y="2989049"/>
                          <a:pt x="778706" y="2690873"/>
                          <a:pt x="770199" y="2550411"/>
                        </a:cubicBezTo>
                        <a:cubicBezTo>
                          <a:pt x="761692" y="2409950"/>
                          <a:pt x="766148" y="2256145"/>
                          <a:pt x="766148" y="2256145"/>
                        </a:cubicBezTo>
                        <a:cubicBezTo>
                          <a:pt x="766148" y="2256145"/>
                          <a:pt x="932230" y="2282319"/>
                          <a:pt x="999468" y="2275102"/>
                        </a:cubicBezTo>
                        <a:cubicBezTo>
                          <a:pt x="999468" y="2275094"/>
                          <a:pt x="971938" y="2346399"/>
                          <a:pt x="980511" y="244387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Freeform 8">
                    <a:extLst>
                      <a:ext uri="{FF2B5EF4-FFF2-40B4-BE49-F238E27FC236}">
                        <a16:creationId xmlns:a16="http://schemas.microsoft.com/office/drawing/2014/main" id="{B46C60B7-8ECE-8E69-3FE9-5AE0F7D949B8}"/>
                      </a:ext>
                    </a:extLst>
                  </p:cNvPr>
                  <p:cNvSpPr/>
                  <p:nvPr/>
                </p:nvSpPr>
                <p:spPr>
                  <a:xfrm>
                    <a:off x="10050733" y="2895038"/>
                    <a:ext cx="366708" cy="798539"/>
                  </a:xfrm>
                  <a:custGeom>
                    <a:avLst/>
                    <a:gdLst>
                      <a:gd name="connsiteX0" fmla="*/ 366083 w 366708"/>
                      <a:gd name="connsiteY0" fmla="*/ 778614 h 798539"/>
                      <a:gd name="connsiteX1" fmla="*/ 335693 w 366708"/>
                      <a:gd name="connsiteY1" fmla="*/ 448112 h 798539"/>
                      <a:gd name="connsiteX2" fmla="*/ 294687 w 366708"/>
                      <a:gd name="connsiteY2" fmla="*/ 202722 h 798539"/>
                      <a:gd name="connsiteX3" fmla="*/ 257798 w 366708"/>
                      <a:gd name="connsiteY3" fmla="*/ 2860 h 798539"/>
                      <a:gd name="connsiteX4" fmla="*/ 252408 w 366708"/>
                      <a:gd name="connsiteY4" fmla="*/ 99 h 798539"/>
                      <a:gd name="connsiteX5" fmla="*/ 4992 w 366708"/>
                      <a:gd name="connsiteY5" fmla="*/ 1248 h 798539"/>
                      <a:gd name="connsiteX6" fmla="*/ 1801 w 366708"/>
                      <a:gd name="connsiteY6" fmla="*/ 12384 h 798539"/>
                      <a:gd name="connsiteX7" fmla="*/ 113360 w 366708"/>
                      <a:gd name="connsiteY7" fmla="*/ 337876 h 798539"/>
                      <a:gd name="connsiteX8" fmla="*/ 213924 w 366708"/>
                      <a:gd name="connsiteY8" fmla="*/ 796413 h 798539"/>
                      <a:gd name="connsiteX9" fmla="*/ 355319 w 366708"/>
                      <a:gd name="connsiteY9" fmla="*/ 789072 h 798539"/>
                      <a:gd name="connsiteX10" fmla="*/ 366083 w 366708"/>
                      <a:gd name="connsiteY10" fmla="*/ 778614 h 798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66708" h="798539">
                        <a:moveTo>
                          <a:pt x="366083" y="778614"/>
                        </a:moveTo>
                        <a:cubicBezTo>
                          <a:pt x="332237" y="669659"/>
                          <a:pt x="339769" y="560597"/>
                          <a:pt x="335693" y="448112"/>
                        </a:cubicBezTo>
                        <a:cubicBezTo>
                          <a:pt x="335122" y="363083"/>
                          <a:pt x="303417" y="286123"/>
                          <a:pt x="294687" y="202722"/>
                        </a:cubicBezTo>
                        <a:cubicBezTo>
                          <a:pt x="291281" y="136460"/>
                          <a:pt x="285725" y="65179"/>
                          <a:pt x="257798" y="2860"/>
                        </a:cubicBezTo>
                        <a:cubicBezTo>
                          <a:pt x="256872" y="785"/>
                          <a:pt x="254624" y="-356"/>
                          <a:pt x="252408" y="99"/>
                        </a:cubicBezTo>
                        <a:cubicBezTo>
                          <a:pt x="171777" y="6002"/>
                          <a:pt x="84979" y="17477"/>
                          <a:pt x="4992" y="1248"/>
                        </a:cubicBezTo>
                        <a:cubicBezTo>
                          <a:pt x="446" y="124"/>
                          <a:pt x="-1836" y="9094"/>
                          <a:pt x="1801" y="12384"/>
                        </a:cubicBezTo>
                        <a:cubicBezTo>
                          <a:pt x="90030" y="96570"/>
                          <a:pt x="101885" y="219240"/>
                          <a:pt x="113360" y="337876"/>
                        </a:cubicBezTo>
                        <a:cubicBezTo>
                          <a:pt x="122438" y="495996"/>
                          <a:pt x="165758" y="651207"/>
                          <a:pt x="213924" y="796413"/>
                        </a:cubicBezTo>
                        <a:cubicBezTo>
                          <a:pt x="261461" y="801473"/>
                          <a:pt x="310172" y="796893"/>
                          <a:pt x="355319" y="789072"/>
                        </a:cubicBezTo>
                        <a:cubicBezTo>
                          <a:pt x="365356" y="787336"/>
                          <a:pt x="368117" y="784790"/>
                          <a:pt x="366083" y="7786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23" name="Graphic 71">
                    <a:extLst>
                      <a:ext uri="{FF2B5EF4-FFF2-40B4-BE49-F238E27FC236}">
                        <a16:creationId xmlns:a16="http://schemas.microsoft.com/office/drawing/2014/main" id="{BFF1D54C-7379-3FEA-6639-3A8FC8C390B5}"/>
                      </a:ext>
                    </a:extLst>
                  </p:cNvPr>
                  <p:cNvGrpSpPr/>
                  <p:nvPr/>
                </p:nvGrpSpPr>
                <p:grpSpPr>
                  <a:xfrm>
                    <a:off x="9897840" y="5494311"/>
                    <a:ext cx="631112" cy="342782"/>
                    <a:chOff x="9897840" y="5494311"/>
                    <a:chExt cx="631112" cy="342782"/>
                  </a:xfrm>
                  <a:solidFill>
                    <a:srgbClr val="FFFFFF"/>
                  </a:solidFill>
                </p:grpSpPr>
                <p:sp>
                  <p:nvSpPr>
                    <p:cNvPr id="40" name="Freeform 12">
                      <a:extLst>
                        <a:ext uri="{FF2B5EF4-FFF2-40B4-BE49-F238E27FC236}">
                          <a16:creationId xmlns:a16="http://schemas.microsoft.com/office/drawing/2014/main" id="{7B99C734-AADA-5A98-BFB5-23F49F2D8C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31692" y="5494311"/>
                      <a:ext cx="297259" cy="313536"/>
                    </a:xfrm>
                    <a:custGeom>
                      <a:avLst/>
                      <a:gdLst>
                        <a:gd name="connsiteX0" fmla="*/ 14843 w 297259"/>
                        <a:gd name="connsiteY0" fmla="*/ 493 h 313536"/>
                        <a:gd name="connsiteX1" fmla="*/ 5154 w 297259"/>
                        <a:gd name="connsiteY1" fmla="*/ 95418 h 313536"/>
                        <a:gd name="connsiteX2" fmla="*/ 17687 w 297259"/>
                        <a:gd name="connsiteY2" fmla="*/ 220329 h 313536"/>
                        <a:gd name="connsiteX3" fmla="*/ 20605 w 297259"/>
                        <a:gd name="connsiteY3" fmla="*/ 225330 h 313536"/>
                        <a:gd name="connsiteX4" fmla="*/ 28591 w 297259"/>
                        <a:gd name="connsiteY4" fmla="*/ 221776 h 313536"/>
                        <a:gd name="connsiteX5" fmla="*/ 57659 w 297259"/>
                        <a:gd name="connsiteY5" fmla="*/ 135275 h 313536"/>
                        <a:gd name="connsiteX6" fmla="*/ 67076 w 297259"/>
                        <a:gd name="connsiteY6" fmla="*/ 145543 h 313536"/>
                        <a:gd name="connsiteX7" fmla="*/ 67373 w 297259"/>
                        <a:gd name="connsiteY7" fmla="*/ 149528 h 313536"/>
                        <a:gd name="connsiteX8" fmla="*/ 101848 w 297259"/>
                        <a:gd name="connsiteY8" fmla="*/ 253861 h 313536"/>
                        <a:gd name="connsiteX9" fmla="*/ 112992 w 297259"/>
                        <a:gd name="connsiteY9" fmla="*/ 284243 h 313536"/>
                        <a:gd name="connsiteX10" fmla="*/ 294435 w 297259"/>
                        <a:gd name="connsiteY10" fmla="*/ 252918 h 313536"/>
                        <a:gd name="connsiteX11" fmla="*/ 227941 w 297259"/>
                        <a:gd name="connsiteY11" fmla="*/ 190343 h 313536"/>
                        <a:gd name="connsiteX12" fmla="*/ 141233 w 297259"/>
                        <a:gd name="connsiteY12" fmla="*/ 208986 h 313536"/>
                        <a:gd name="connsiteX13" fmla="*/ 113794 w 297259"/>
                        <a:gd name="connsiteY13" fmla="*/ 198817 h 313536"/>
                        <a:gd name="connsiteX14" fmla="*/ 55204 w 297259"/>
                        <a:gd name="connsiteY14" fmla="*/ 30842 h 313536"/>
                        <a:gd name="connsiteX15" fmla="*/ 14843 w 297259"/>
                        <a:gd name="connsiteY15" fmla="*/ 493 h 3135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297259" h="313536">
                          <a:moveTo>
                            <a:pt x="14843" y="493"/>
                          </a:moveTo>
                          <a:cubicBezTo>
                            <a:pt x="-4222" y="7223"/>
                            <a:pt x="-1907" y="68095"/>
                            <a:pt x="5154" y="95418"/>
                          </a:cubicBezTo>
                          <a:cubicBezTo>
                            <a:pt x="14264" y="134175"/>
                            <a:pt x="20051" y="176405"/>
                            <a:pt x="17687" y="220329"/>
                          </a:cubicBezTo>
                          <a:cubicBezTo>
                            <a:pt x="17513" y="222454"/>
                            <a:pt x="18976" y="224148"/>
                            <a:pt x="20605" y="225330"/>
                          </a:cubicBezTo>
                          <a:cubicBezTo>
                            <a:pt x="23540" y="227951"/>
                            <a:pt x="28600" y="225752"/>
                            <a:pt x="28591" y="221776"/>
                          </a:cubicBezTo>
                          <a:cubicBezTo>
                            <a:pt x="27285" y="210020"/>
                            <a:pt x="44638" y="135878"/>
                            <a:pt x="57659" y="135275"/>
                          </a:cubicBezTo>
                          <a:cubicBezTo>
                            <a:pt x="63851" y="133770"/>
                            <a:pt x="69068" y="140177"/>
                            <a:pt x="67076" y="145543"/>
                          </a:cubicBezTo>
                          <a:cubicBezTo>
                            <a:pt x="66596" y="146849"/>
                            <a:pt x="66712" y="148304"/>
                            <a:pt x="67373" y="149528"/>
                          </a:cubicBezTo>
                          <a:cubicBezTo>
                            <a:pt x="83379" y="178893"/>
                            <a:pt x="96243" y="216451"/>
                            <a:pt x="101848" y="253861"/>
                          </a:cubicBezTo>
                          <a:cubicBezTo>
                            <a:pt x="103204" y="264550"/>
                            <a:pt x="104535" y="276083"/>
                            <a:pt x="112992" y="284243"/>
                          </a:cubicBezTo>
                          <a:cubicBezTo>
                            <a:pt x="147078" y="309855"/>
                            <a:pt x="321419" y="347116"/>
                            <a:pt x="294435" y="252918"/>
                          </a:cubicBezTo>
                          <a:cubicBezTo>
                            <a:pt x="284820" y="220023"/>
                            <a:pt x="254735" y="203455"/>
                            <a:pt x="227941" y="190343"/>
                          </a:cubicBezTo>
                          <a:cubicBezTo>
                            <a:pt x="203866" y="192625"/>
                            <a:pt x="172872" y="205282"/>
                            <a:pt x="141233" y="208986"/>
                          </a:cubicBezTo>
                          <a:cubicBezTo>
                            <a:pt x="129213" y="212847"/>
                            <a:pt x="118969" y="209052"/>
                            <a:pt x="113794" y="198817"/>
                          </a:cubicBezTo>
                          <a:cubicBezTo>
                            <a:pt x="93242" y="145683"/>
                            <a:pt x="71416" y="85167"/>
                            <a:pt x="55204" y="30842"/>
                          </a:cubicBezTo>
                          <a:cubicBezTo>
                            <a:pt x="46316" y="1088"/>
                            <a:pt x="20332" y="-1441"/>
                            <a:pt x="14843" y="49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1" name="Freeform 13">
                      <a:extLst>
                        <a:ext uri="{FF2B5EF4-FFF2-40B4-BE49-F238E27FC236}">
                          <a16:creationId xmlns:a16="http://schemas.microsoft.com/office/drawing/2014/main" id="{F90140C8-787F-20E7-2077-05B05463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7840" y="5531479"/>
                      <a:ext cx="420886" cy="305614"/>
                    </a:xfrm>
                    <a:custGeom>
                      <a:avLst/>
                      <a:gdLst>
                        <a:gd name="connsiteX0" fmla="*/ 374845 w 420886"/>
                        <a:gd name="connsiteY0" fmla="*/ 213965 h 305614"/>
                        <a:gd name="connsiteX1" fmla="*/ 339386 w 420886"/>
                        <a:gd name="connsiteY1" fmla="*/ 185666 h 305614"/>
                        <a:gd name="connsiteX2" fmla="*/ 333252 w 420886"/>
                        <a:gd name="connsiteY2" fmla="*/ 184806 h 305614"/>
                        <a:gd name="connsiteX3" fmla="*/ 181911 w 420886"/>
                        <a:gd name="connsiteY3" fmla="*/ 221720 h 305614"/>
                        <a:gd name="connsiteX4" fmla="*/ 116078 w 420886"/>
                        <a:gd name="connsiteY4" fmla="*/ 146925 h 305614"/>
                        <a:gd name="connsiteX5" fmla="*/ 25502 w 420886"/>
                        <a:gd name="connsiteY5" fmla="*/ 3364 h 305614"/>
                        <a:gd name="connsiteX6" fmla="*/ 17176 w 420886"/>
                        <a:gd name="connsiteY6" fmla="*/ 1702 h 305614"/>
                        <a:gd name="connsiteX7" fmla="*/ 24212 w 420886"/>
                        <a:gd name="connsiteY7" fmla="*/ 116047 h 305614"/>
                        <a:gd name="connsiteX8" fmla="*/ 51659 w 420886"/>
                        <a:gd name="connsiteY8" fmla="*/ 238097 h 305614"/>
                        <a:gd name="connsiteX9" fmla="*/ 84919 w 420886"/>
                        <a:gd name="connsiteY9" fmla="*/ 245844 h 305614"/>
                        <a:gd name="connsiteX10" fmla="*/ 83629 w 420886"/>
                        <a:gd name="connsiteY10" fmla="*/ 163832 h 305614"/>
                        <a:gd name="connsiteX11" fmla="*/ 90185 w 420886"/>
                        <a:gd name="connsiteY11" fmla="*/ 168486 h 305614"/>
                        <a:gd name="connsiteX12" fmla="*/ 192890 w 420886"/>
                        <a:gd name="connsiteY12" fmla="*/ 285072 h 305614"/>
                        <a:gd name="connsiteX13" fmla="*/ 418471 w 420886"/>
                        <a:gd name="connsiteY13" fmla="*/ 266198 h 305614"/>
                        <a:gd name="connsiteX14" fmla="*/ 374845 w 420886"/>
                        <a:gd name="connsiteY14" fmla="*/ 213965 h 3056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20886" h="305614">
                          <a:moveTo>
                            <a:pt x="374845" y="213965"/>
                          </a:moveTo>
                          <a:cubicBezTo>
                            <a:pt x="363411" y="206020"/>
                            <a:pt x="348348" y="195554"/>
                            <a:pt x="339386" y="185666"/>
                          </a:cubicBezTo>
                          <a:cubicBezTo>
                            <a:pt x="337815" y="183938"/>
                            <a:pt x="335236" y="183574"/>
                            <a:pt x="333252" y="184806"/>
                          </a:cubicBezTo>
                          <a:cubicBezTo>
                            <a:pt x="293164" y="209641"/>
                            <a:pt x="226761" y="230863"/>
                            <a:pt x="181911" y="221720"/>
                          </a:cubicBezTo>
                          <a:cubicBezTo>
                            <a:pt x="155373" y="199985"/>
                            <a:pt x="138921" y="172554"/>
                            <a:pt x="116078" y="146925"/>
                          </a:cubicBezTo>
                          <a:cubicBezTo>
                            <a:pt x="82141" y="103009"/>
                            <a:pt x="42177" y="56316"/>
                            <a:pt x="25502" y="3364"/>
                          </a:cubicBezTo>
                          <a:cubicBezTo>
                            <a:pt x="24518" y="-175"/>
                            <a:pt x="19458" y="-1233"/>
                            <a:pt x="17176" y="1702"/>
                          </a:cubicBezTo>
                          <a:cubicBezTo>
                            <a:pt x="-15513" y="40649"/>
                            <a:pt x="5123" y="81911"/>
                            <a:pt x="24212" y="116047"/>
                          </a:cubicBezTo>
                          <a:cubicBezTo>
                            <a:pt x="47319" y="153647"/>
                            <a:pt x="56405" y="199381"/>
                            <a:pt x="51659" y="238097"/>
                          </a:cubicBezTo>
                          <a:cubicBezTo>
                            <a:pt x="49940" y="247017"/>
                            <a:pt x="80892" y="248324"/>
                            <a:pt x="84919" y="245844"/>
                          </a:cubicBezTo>
                          <a:cubicBezTo>
                            <a:pt x="90838" y="232541"/>
                            <a:pt x="71683" y="169644"/>
                            <a:pt x="83629" y="163832"/>
                          </a:cubicBezTo>
                          <a:cubicBezTo>
                            <a:pt x="85696" y="162832"/>
                            <a:pt x="87448" y="167610"/>
                            <a:pt x="90185" y="168486"/>
                          </a:cubicBezTo>
                          <a:cubicBezTo>
                            <a:pt x="140524" y="189345"/>
                            <a:pt x="148684" y="255475"/>
                            <a:pt x="192890" y="285072"/>
                          </a:cubicBezTo>
                          <a:cubicBezTo>
                            <a:pt x="262988" y="323779"/>
                            <a:pt x="339857" y="302243"/>
                            <a:pt x="418471" y="266198"/>
                          </a:cubicBezTo>
                          <a:cubicBezTo>
                            <a:pt x="432013" y="254516"/>
                            <a:pt x="384641" y="220331"/>
                            <a:pt x="374845" y="21396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24" name="Graphic 71">
                    <a:extLst>
                      <a:ext uri="{FF2B5EF4-FFF2-40B4-BE49-F238E27FC236}">
                        <a16:creationId xmlns:a16="http://schemas.microsoft.com/office/drawing/2014/main" id="{2CA3DB40-1C6A-C52A-E4CA-F84857152255}"/>
                      </a:ext>
                    </a:extLst>
                  </p:cNvPr>
                  <p:cNvGrpSpPr/>
                  <p:nvPr/>
                </p:nvGrpSpPr>
                <p:grpSpPr>
                  <a:xfrm>
                    <a:off x="9391291" y="2664777"/>
                    <a:ext cx="1150664" cy="1087736"/>
                    <a:chOff x="9391291" y="2664777"/>
                    <a:chExt cx="1150664" cy="1087736"/>
                  </a:xfrm>
                  <a:solidFill>
                    <a:srgbClr val="FFFFFF"/>
                  </a:solidFill>
                </p:grpSpPr>
                <p:sp>
                  <p:nvSpPr>
                    <p:cNvPr id="38" name="Freeform 15">
                      <a:extLst>
                        <a:ext uri="{FF2B5EF4-FFF2-40B4-BE49-F238E27FC236}">
                          <a16:creationId xmlns:a16="http://schemas.microsoft.com/office/drawing/2014/main" id="{7E73CE69-1D35-8E08-578E-C449E217B0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91291" y="2664777"/>
                      <a:ext cx="867931" cy="1087736"/>
                    </a:xfrm>
                    <a:custGeom>
                      <a:avLst/>
                      <a:gdLst>
                        <a:gd name="connsiteX0" fmla="*/ 864512 w 867931"/>
                        <a:gd name="connsiteY0" fmla="*/ 1058354 h 1087736"/>
                        <a:gd name="connsiteX1" fmla="*/ 867868 w 867931"/>
                        <a:gd name="connsiteY1" fmla="*/ 1052948 h 1087736"/>
                        <a:gd name="connsiteX2" fmla="*/ 804235 w 867931"/>
                        <a:gd name="connsiteY2" fmla="*/ 795578 h 1087736"/>
                        <a:gd name="connsiteX3" fmla="*/ 753862 w 867931"/>
                        <a:gd name="connsiteY3" fmla="*/ 432016 h 1087736"/>
                        <a:gd name="connsiteX4" fmla="*/ 695098 w 867931"/>
                        <a:gd name="connsiteY4" fmla="*/ 287363 h 1087736"/>
                        <a:gd name="connsiteX5" fmla="*/ 383842 w 867931"/>
                        <a:gd name="connsiteY5" fmla="*/ 0 h 1087736"/>
                        <a:gd name="connsiteX6" fmla="*/ 0 w 867931"/>
                        <a:gd name="connsiteY6" fmla="*/ 336223 h 1087736"/>
                        <a:gd name="connsiteX7" fmla="*/ 254567 w 867931"/>
                        <a:gd name="connsiteY7" fmla="*/ 469566 h 1087736"/>
                        <a:gd name="connsiteX8" fmla="*/ 261677 w 867931"/>
                        <a:gd name="connsiteY8" fmla="*/ 467863 h 1087736"/>
                        <a:gd name="connsiteX9" fmla="*/ 291497 w 867931"/>
                        <a:gd name="connsiteY9" fmla="*/ 446384 h 1087736"/>
                        <a:gd name="connsiteX10" fmla="*/ 374856 w 867931"/>
                        <a:gd name="connsiteY10" fmla="*/ 570113 h 1087736"/>
                        <a:gd name="connsiteX11" fmla="*/ 391589 w 867931"/>
                        <a:gd name="connsiteY11" fmla="*/ 627678 h 1087736"/>
                        <a:gd name="connsiteX12" fmla="*/ 395566 w 867931"/>
                        <a:gd name="connsiteY12" fmla="*/ 655349 h 1087736"/>
                        <a:gd name="connsiteX13" fmla="*/ 401807 w 867931"/>
                        <a:gd name="connsiteY13" fmla="*/ 652720 h 1087736"/>
                        <a:gd name="connsiteX14" fmla="*/ 504297 w 867931"/>
                        <a:gd name="connsiteY14" fmla="*/ 594551 h 1087736"/>
                        <a:gd name="connsiteX15" fmla="*/ 486588 w 867931"/>
                        <a:gd name="connsiteY15" fmla="*/ 619353 h 1087736"/>
                        <a:gd name="connsiteX16" fmla="*/ 459075 w 867931"/>
                        <a:gd name="connsiteY16" fmla="*/ 646164 h 1087736"/>
                        <a:gd name="connsiteX17" fmla="*/ 464936 w 867931"/>
                        <a:gd name="connsiteY17" fmla="*/ 648148 h 1087736"/>
                        <a:gd name="connsiteX18" fmla="*/ 524816 w 867931"/>
                        <a:gd name="connsiteY18" fmla="*/ 639244 h 1087736"/>
                        <a:gd name="connsiteX19" fmla="*/ 545104 w 867931"/>
                        <a:gd name="connsiteY19" fmla="*/ 656175 h 1087736"/>
                        <a:gd name="connsiteX20" fmla="*/ 555778 w 867931"/>
                        <a:gd name="connsiteY20" fmla="*/ 668088 h 1087736"/>
                        <a:gd name="connsiteX21" fmla="*/ 455834 w 867931"/>
                        <a:gd name="connsiteY21" fmla="*/ 734144 h 1087736"/>
                        <a:gd name="connsiteX22" fmla="*/ 460993 w 867931"/>
                        <a:gd name="connsiteY22" fmla="*/ 736583 h 1087736"/>
                        <a:gd name="connsiteX23" fmla="*/ 532728 w 867931"/>
                        <a:gd name="connsiteY23" fmla="*/ 745669 h 1087736"/>
                        <a:gd name="connsiteX24" fmla="*/ 428535 w 867931"/>
                        <a:gd name="connsiteY24" fmla="*/ 801242 h 1087736"/>
                        <a:gd name="connsiteX25" fmla="*/ 356387 w 867931"/>
                        <a:gd name="connsiteY25" fmla="*/ 894075 h 1087736"/>
                        <a:gd name="connsiteX26" fmla="*/ 334958 w 867931"/>
                        <a:gd name="connsiteY26" fmla="*/ 1001616 h 1087736"/>
                        <a:gd name="connsiteX27" fmla="*/ 328757 w 867931"/>
                        <a:gd name="connsiteY27" fmla="*/ 1030841 h 1087736"/>
                        <a:gd name="connsiteX28" fmla="*/ 423071 w 867931"/>
                        <a:gd name="connsiteY28" fmla="*/ 1060893 h 1087736"/>
                        <a:gd name="connsiteX29" fmla="*/ 864512 w 867931"/>
                        <a:gd name="connsiteY29" fmla="*/ 1058354 h 10877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867931" h="1087736">
                          <a:moveTo>
                            <a:pt x="864512" y="1058354"/>
                          </a:moveTo>
                          <a:cubicBezTo>
                            <a:pt x="866826" y="1057643"/>
                            <a:pt x="868257" y="1055337"/>
                            <a:pt x="867868" y="1052948"/>
                          </a:cubicBezTo>
                          <a:cubicBezTo>
                            <a:pt x="853334" y="964190"/>
                            <a:pt x="825573" y="882162"/>
                            <a:pt x="804235" y="795578"/>
                          </a:cubicBezTo>
                          <a:cubicBezTo>
                            <a:pt x="774877" y="675240"/>
                            <a:pt x="776622" y="553305"/>
                            <a:pt x="753862" y="432016"/>
                          </a:cubicBezTo>
                          <a:cubicBezTo>
                            <a:pt x="746793" y="381064"/>
                            <a:pt x="724811" y="331841"/>
                            <a:pt x="695098" y="287363"/>
                          </a:cubicBezTo>
                          <a:cubicBezTo>
                            <a:pt x="617220" y="170794"/>
                            <a:pt x="476602" y="77746"/>
                            <a:pt x="383842" y="0"/>
                          </a:cubicBezTo>
                          <a:cubicBezTo>
                            <a:pt x="231071" y="42453"/>
                            <a:pt x="90949" y="171745"/>
                            <a:pt x="0" y="336223"/>
                          </a:cubicBezTo>
                          <a:cubicBezTo>
                            <a:pt x="27811" y="438820"/>
                            <a:pt x="161485" y="471046"/>
                            <a:pt x="254567" y="469566"/>
                          </a:cubicBezTo>
                          <a:cubicBezTo>
                            <a:pt x="257121" y="469591"/>
                            <a:pt x="259957" y="470045"/>
                            <a:pt x="261677" y="467863"/>
                          </a:cubicBezTo>
                          <a:cubicBezTo>
                            <a:pt x="268199" y="460009"/>
                            <a:pt x="281130" y="435042"/>
                            <a:pt x="291497" y="446384"/>
                          </a:cubicBezTo>
                          <a:cubicBezTo>
                            <a:pt x="324880" y="482893"/>
                            <a:pt x="349856" y="526891"/>
                            <a:pt x="374856" y="570113"/>
                          </a:cubicBezTo>
                          <a:cubicBezTo>
                            <a:pt x="385322" y="588111"/>
                            <a:pt x="396351" y="616302"/>
                            <a:pt x="391589" y="627678"/>
                          </a:cubicBezTo>
                          <a:cubicBezTo>
                            <a:pt x="387753" y="636946"/>
                            <a:pt x="387621" y="650091"/>
                            <a:pt x="395566" y="655349"/>
                          </a:cubicBezTo>
                          <a:cubicBezTo>
                            <a:pt x="398070" y="656225"/>
                            <a:pt x="400278" y="654530"/>
                            <a:pt x="401807" y="652720"/>
                          </a:cubicBezTo>
                          <a:cubicBezTo>
                            <a:pt x="423195" y="631158"/>
                            <a:pt x="473071" y="580885"/>
                            <a:pt x="504297" y="594551"/>
                          </a:cubicBezTo>
                          <a:cubicBezTo>
                            <a:pt x="514672" y="605191"/>
                            <a:pt x="494889" y="613731"/>
                            <a:pt x="486588" y="619353"/>
                          </a:cubicBezTo>
                          <a:cubicBezTo>
                            <a:pt x="482769" y="622370"/>
                            <a:pt x="454280" y="639078"/>
                            <a:pt x="459075" y="646164"/>
                          </a:cubicBezTo>
                          <a:cubicBezTo>
                            <a:pt x="460298" y="648148"/>
                            <a:pt x="462762" y="648983"/>
                            <a:pt x="464936" y="648148"/>
                          </a:cubicBezTo>
                          <a:cubicBezTo>
                            <a:pt x="482819" y="641261"/>
                            <a:pt x="503925" y="634821"/>
                            <a:pt x="524816" y="639244"/>
                          </a:cubicBezTo>
                          <a:cubicBezTo>
                            <a:pt x="531397" y="641145"/>
                            <a:pt x="545981" y="647726"/>
                            <a:pt x="545104" y="656175"/>
                          </a:cubicBezTo>
                          <a:cubicBezTo>
                            <a:pt x="542889" y="662533"/>
                            <a:pt x="556679" y="664178"/>
                            <a:pt x="555778" y="668088"/>
                          </a:cubicBezTo>
                          <a:cubicBezTo>
                            <a:pt x="553645" y="689203"/>
                            <a:pt x="446467" y="721536"/>
                            <a:pt x="455834" y="734144"/>
                          </a:cubicBezTo>
                          <a:cubicBezTo>
                            <a:pt x="456843" y="735988"/>
                            <a:pt x="458926" y="736972"/>
                            <a:pt x="460993" y="736583"/>
                          </a:cubicBezTo>
                          <a:cubicBezTo>
                            <a:pt x="489432" y="732011"/>
                            <a:pt x="516607" y="731515"/>
                            <a:pt x="532728" y="745669"/>
                          </a:cubicBezTo>
                          <a:cubicBezTo>
                            <a:pt x="520683" y="766750"/>
                            <a:pt x="443904" y="786741"/>
                            <a:pt x="428535" y="801242"/>
                          </a:cubicBezTo>
                          <a:cubicBezTo>
                            <a:pt x="393391" y="823671"/>
                            <a:pt x="380073" y="862560"/>
                            <a:pt x="356387" y="894075"/>
                          </a:cubicBezTo>
                          <a:cubicBezTo>
                            <a:pt x="356817" y="931352"/>
                            <a:pt x="348012" y="969613"/>
                            <a:pt x="334958" y="1001616"/>
                          </a:cubicBezTo>
                          <a:cubicBezTo>
                            <a:pt x="333734" y="1009147"/>
                            <a:pt x="321350" y="1026476"/>
                            <a:pt x="328757" y="1030841"/>
                          </a:cubicBezTo>
                          <a:cubicBezTo>
                            <a:pt x="356519" y="1044416"/>
                            <a:pt x="388249" y="1054527"/>
                            <a:pt x="423071" y="1060893"/>
                          </a:cubicBezTo>
                          <a:cubicBezTo>
                            <a:pt x="577363" y="1093036"/>
                            <a:pt x="723314" y="1101080"/>
                            <a:pt x="864512" y="105835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9" name="Freeform 16">
                      <a:extLst>
                        <a:ext uri="{FF2B5EF4-FFF2-40B4-BE49-F238E27FC236}">
                          <a16:creationId xmlns:a16="http://schemas.microsoft.com/office/drawing/2014/main" id="{FD3F3469-B19A-737F-B2FB-FEF8D866F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81546" y="2686842"/>
                      <a:ext cx="360409" cy="1037949"/>
                    </a:xfrm>
                    <a:custGeom>
                      <a:avLst/>
                      <a:gdLst>
                        <a:gd name="connsiteX0" fmla="*/ 157393 w 360409"/>
                        <a:gd name="connsiteY0" fmla="*/ 300583 h 1037949"/>
                        <a:gd name="connsiteX1" fmla="*/ 169852 w 360409"/>
                        <a:gd name="connsiteY1" fmla="*/ 424650 h 1037949"/>
                        <a:gd name="connsiteX2" fmla="*/ 210502 w 360409"/>
                        <a:gd name="connsiteY2" fmla="*/ 666601 h 1037949"/>
                        <a:gd name="connsiteX3" fmla="*/ 259312 w 360409"/>
                        <a:gd name="connsiteY3" fmla="*/ 1030932 h 1037949"/>
                        <a:gd name="connsiteX4" fmla="*/ 272292 w 360409"/>
                        <a:gd name="connsiteY4" fmla="*/ 1033983 h 1037949"/>
                        <a:gd name="connsiteX5" fmla="*/ 297350 w 360409"/>
                        <a:gd name="connsiteY5" fmla="*/ 1034661 h 1037949"/>
                        <a:gd name="connsiteX6" fmla="*/ 354981 w 360409"/>
                        <a:gd name="connsiteY6" fmla="*/ 1037901 h 1037949"/>
                        <a:gd name="connsiteX7" fmla="*/ 360256 w 360409"/>
                        <a:gd name="connsiteY7" fmla="*/ 1031965 h 1037949"/>
                        <a:gd name="connsiteX8" fmla="*/ 247738 w 360409"/>
                        <a:gd name="connsiteY8" fmla="*/ 406082 h 1037949"/>
                        <a:gd name="connsiteX9" fmla="*/ 249672 w 360409"/>
                        <a:gd name="connsiteY9" fmla="*/ 311801 h 1037949"/>
                        <a:gd name="connsiteX10" fmla="*/ 300640 w 360409"/>
                        <a:gd name="connsiteY10" fmla="*/ 310288 h 1037949"/>
                        <a:gd name="connsiteX11" fmla="*/ 306543 w 360409"/>
                        <a:gd name="connsiteY11" fmla="*/ 303716 h 1037949"/>
                        <a:gd name="connsiteX12" fmla="*/ 216463 w 360409"/>
                        <a:gd name="connsiteY12" fmla="*/ 117942 h 1037949"/>
                        <a:gd name="connsiteX13" fmla="*/ 5159 w 360409"/>
                        <a:gd name="connsiteY13" fmla="*/ 116 h 1037949"/>
                        <a:gd name="connsiteX14" fmla="*/ 0 w 360409"/>
                        <a:gd name="connsiteY14" fmla="*/ 2274 h 1037949"/>
                        <a:gd name="connsiteX15" fmla="*/ 157393 w 360409"/>
                        <a:gd name="connsiteY15" fmla="*/ 300583 h 10379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60409" h="1037949">
                          <a:moveTo>
                            <a:pt x="157393" y="300583"/>
                          </a:moveTo>
                          <a:cubicBezTo>
                            <a:pt x="164528" y="341878"/>
                            <a:pt x="165255" y="383148"/>
                            <a:pt x="169852" y="424650"/>
                          </a:cubicBezTo>
                          <a:cubicBezTo>
                            <a:pt x="182575" y="505942"/>
                            <a:pt x="210940" y="583101"/>
                            <a:pt x="210502" y="666601"/>
                          </a:cubicBezTo>
                          <a:cubicBezTo>
                            <a:pt x="214528" y="788642"/>
                            <a:pt x="210089" y="915736"/>
                            <a:pt x="259312" y="1030932"/>
                          </a:cubicBezTo>
                          <a:cubicBezTo>
                            <a:pt x="262768" y="1034256"/>
                            <a:pt x="268274" y="1034098"/>
                            <a:pt x="272292" y="1033983"/>
                          </a:cubicBezTo>
                          <a:cubicBezTo>
                            <a:pt x="280691" y="1034074"/>
                            <a:pt x="289074" y="1034504"/>
                            <a:pt x="297350" y="1034661"/>
                          </a:cubicBezTo>
                          <a:cubicBezTo>
                            <a:pt x="316357" y="1035165"/>
                            <a:pt x="336016" y="1035678"/>
                            <a:pt x="354981" y="1037901"/>
                          </a:cubicBezTo>
                          <a:cubicBezTo>
                            <a:pt x="358173" y="1038389"/>
                            <a:pt x="361124" y="1035099"/>
                            <a:pt x="360256" y="1031965"/>
                          </a:cubicBezTo>
                          <a:cubicBezTo>
                            <a:pt x="311041" y="825374"/>
                            <a:pt x="222217" y="623644"/>
                            <a:pt x="247738" y="406082"/>
                          </a:cubicBezTo>
                          <a:cubicBezTo>
                            <a:pt x="249325" y="390208"/>
                            <a:pt x="252260" y="339571"/>
                            <a:pt x="249672" y="311801"/>
                          </a:cubicBezTo>
                          <a:cubicBezTo>
                            <a:pt x="247994" y="293803"/>
                            <a:pt x="281353" y="303914"/>
                            <a:pt x="300640" y="310288"/>
                          </a:cubicBezTo>
                          <a:cubicBezTo>
                            <a:pt x="304435" y="311694"/>
                            <a:pt x="308312" y="307329"/>
                            <a:pt x="306543" y="303716"/>
                          </a:cubicBezTo>
                          <a:cubicBezTo>
                            <a:pt x="278732" y="240703"/>
                            <a:pt x="248424" y="178194"/>
                            <a:pt x="216463" y="117942"/>
                          </a:cubicBezTo>
                          <a:cubicBezTo>
                            <a:pt x="179400" y="40626"/>
                            <a:pt x="82152" y="19147"/>
                            <a:pt x="5159" y="116"/>
                          </a:cubicBezTo>
                          <a:cubicBezTo>
                            <a:pt x="3158" y="-330"/>
                            <a:pt x="1091" y="538"/>
                            <a:pt x="0" y="2274"/>
                          </a:cubicBezTo>
                          <a:cubicBezTo>
                            <a:pt x="60616" y="93346"/>
                            <a:pt x="140693" y="185469"/>
                            <a:pt x="157393" y="30058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25" name="Graphic 71">
                    <a:extLst>
                      <a:ext uri="{FF2B5EF4-FFF2-40B4-BE49-F238E27FC236}">
                        <a16:creationId xmlns:a16="http://schemas.microsoft.com/office/drawing/2014/main" id="{7E396608-5FC9-F91C-2824-D72F56C697B6}"/>
                      </a:ext>
                    </a:extLst>
                  </p:cNvPr>
                  <p:cNvGrpSpPr/>
                  <p:nvPr/>
                </p:nvGrpSpPr>
                <p:grpSpPr>
                  <a:xfrm>
                    <a:off x="9280215" y="2513895"/>
                    <a:ext cx="1964373" cy="3338594"/>
                    <a:chOff x="9280215" y="2513895"/>
                    <a:chExt cx="1964373" cy="3338594"/>
                  </a:xfrm>
                </p:grpSpPr>
                <p:grpSp>
                  <p:nvGrpSpPr>
                    <p:cNvPr id="26" name="Graphic 71">
                      <a:extLst>
                        <a:ext uri="{FF2B5EF4-FFF2-40B4-BE49-F238E27FC236}">
                          <a16:creationId xmlns:a16="http://schemas.microsoft.com/office/drawing/2014/main" id="{DC565303-EA44-9A3B-F6B1-CE64BDED88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00218" y="2956534"/>
                      <a:ext cx="307288" cy="655799"/>
                      <a:chOff x="10100218" y="2956534"/>
                      <a:chExt cx="307288" cy="655799"/>
                    </a:xfrm>
                    <a:solidFill>
                      <a:srgbClr val="000000"/>
                    </a:solidFill>
                  </p:grpSpPr>
                  <p:sp>
                    <p:nvSpPr>
                      <p:cNvPr id="29" name="Freeform 20">
                        <a:extLst>
                          <a:ext uri="{FF2B5EF4-FFF2-40B4-BE49-F238E27FC236}">
                            <a16:creationId xmlns:a16="http://schemas.microsoft.com/office/drawing/2014/main" id="{1D289772-3BA2-BDB7-7909-7F0A441014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0218" y="2956534"/>
                        <a:ext cx="230336" cy="16136"/>
                      </a:xfrm>
                      <a:custGeom>
                        <a:avLst/>
                        <a:gdLst>
                          <a:gd name="connsiteX0" fmla="*/ 6963 w 230336"/>
                          <a:gd name="connsiteY0" fmla="*/ 15175 h 16136"/>
                          <a:gd name="connsiteX1" fmla="*/ 223376 w 230336"/>
                          <a:gd name="connsiteY1" fmla="*/ 16134 h 16136"/>
                          <a:gd name="connsiteX2" fmla="*/ 223376 w 230336"/>
                          <a:gd name="connsiteY2" fmla="*/ 1715 h 16136"/>
                          <a:gd name="connsiteX3" fmla="*/ 6963 w 230336"/>
                          <a:gd name="connsiteY3" fmla="*/ 756 h 16136"/>
                          <a:gd name="connsiteX4" fmla="*/ 6963 w 230336"/>
                          <a:gd name="connsiteY4" fmla="*/ 15175 h 16136"/>
                          <a:gd name="connsiteX5" fmla="*/ 6963 w 230336"/>
                          <a:gd name="connsiteY5" fmla="*/ 15175 h 161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30336" h="16136">
                            <a:moveTo>
                              <a:pt x="6963" y="15175"/>
                            </a:moveTo>
                            <a:cubicBezTo>
                              <a:pt x="79095" y="13910"/>
                              <a:pt x="151252" y="14232"/>
                              <a:pt x="223376" y="16134"/>
                            </a:cubicBezTo>
                            <a:cubicBezTo>
                              <a:pt x="232660" y="16382"/>
                              <a:pt x="232652" y="1964"/>
                              <a:pt x="223376" y="1715"/>
                            </a:cubicBezTo>
                            <a:cubicBezTo>
                              <a:pt x="151252" y="-186"/>
                              <a:pt x="79095" y="-508"/>
                              <a:pt x="6963" y="756"/>
                            </a:cubicBezTo>
                            <a:cubicBezTo>
                              <a:pt x="-2304" y="914"/>
                              <a:pt x="-2338" y="15332"/>
                              <a:pt x="6963" y="15175"/>
                            </a:cubicBezTo>
                            <a:lnTo>
                              <a:pt x="6963" y="15175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30" name="Freeform 22">
                        <a:extLst>
                          <a:ext uri="{FF2B5EF4-FFF2-40B4-BE49-F238E27FC236}">
                            <a16:creationId xmlns:a16="http://schemas.microsoft.com/office/drawing/2014/main" id="{35899D1C-A63D-951B-0732-430F7580F4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41806" y="3037030"/>
                        <a:ext cx="205352" cy="19690"/>
                      </a:xfrm>
                      <a:custGeom>
                        <a:avLst/>
                        <a:gdLst>
                          <a:gd name="connsiteX0" fmla="*/ 6960 w 205352"/>
                          <a:gd name="connsiteY0" fmla="*/ 19658 h 19690"/>
                          <a:gd name="connsiteX1" fmla="*/ 198414 w 205352"/>
                          <a:gd name="connsiteY1" fmla="*/ 14433 h 19690"/>
                          <a:gd name="connsiteX2" fmla="*/ 198414 w 205352"/>
                          <a:gd name="connsiteY2" fmla="*/ 15 h 19690"/>
                          <a:gd name="connsiteX3" fmla="*/ 6960 w 205352"/>
                          <a:gd name="connsiteY3" fmla="*/ 5240 h 19690"/>
                          <a:gd name="connsiteX4" fmla="*/ 6960 w 205352"/>
                          <a:gd name="connsiteY4" fmla="*/ 19658 h 19690"/>
                          <a:gd name="connsiteX5" fmla="*/ 6960 w 205352"/>
                          <a:gd name="connsiteY5" fmla="*/ 19658 h 196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05352" h="19690">
                            <a:moveTo>
                              <a:pt x="6960" y="19658"/>
                            </a:moveTo>
                            <a:cubicBezTo>
                              <a:pt x="70817" y="19956"/>
                              <a:pt x="134665" y="18211"/>
                              <a:pt x="198414" y="14433"/>
                            </a:cubicBezTo>
                            <a:cubicBezTo>
                              <a:pt x="207632" y="13888"/>
                              <a:pt x="207698" y="-531"/>
                              <a:pt x="198414" y="15"/>
                            </a:cubicBezTo>
                            <a:cubicBezTo>
                              <a:pt x="134673" y="3793"/>
                              <a:pt x="70817" y="5538"/>
                              <a:pt x="6960" y="5240"/>
                            </a:cubicBezTo>
                            <a:cubicBezTo>
                              <a:pt x="-2316" y="5199"/>
                              <a:pt x="-2324" y="19617"/>
                              <a:pt x="6960" y="19658"/>
                            </a:cubicBezTo>
                            <a:lnTo>
                              <a:pt x="6960" y="19658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31" name="Freeform 23">
                        <a:extLst>
                          <a:ext uri="{FF2B5EF4-FFF2-40B4-BE49-F238E27FC236}">
                            <a16:creationId xmlns:a16="http://schemas.microsoft.com/office/drawing/2014/main" id="{3B90302D-4A39-AA26-1F90-5E3BE66FBB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60483" y="3126887"/>
                        <a:ext cx="201266" cy="28834"/>
                      </a:xfrm>
                      <a:custGeom>
                        <a:avLst/>
                        <a:gdLst>
                          <a:gd name="connsiteX0" fmla="*/ 9042 w 201266"/>
                          <a:gd name="connsiteY0" fmla="*/ 28711 h 28834"/>
                          <a:gd name="connsiteX1" fmla="*/ 194304 w 201266"/>
                          <a:gd name="connsiteY1" fmla="*/ 14565 h 28834"/>
                          <a:gd name="connsiteX2" fmla="*/ 194304 w 201266"/>
                          <a:gd name="connsiteY2" fmla="*/ 147 h 28834"/>
                          <a:gd name="connsiteX3" fmla="*/ 5206 w 201266"/>
                          <a:gd name="connsiteY3" fmla="*/ 14805 h 28834"/>
                          <a:gd name="connsiteX4" fmla="*/ 9042 w 201266"/>
                          <a:gd name="connsiteY4" fmla="*/ 28711 h 28834"/>
                          <a:gd name="connsiteX5" fmla="*/ 9042 w 201266"/>
                          <a:gd name="connsiteY5" fmla="*/ 28711 h 28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01266" h="28834">
                            <a:moveTo>
                              <a:pt x="9042" y="28711"/>
                            </a:moveTo>
                            <a:cubicBezTo>
                              <a:pt x="70203" y="18162"/>
                              <a:pt x="132249" y="13499"/>
                              <a:pt x="194304" y="14565"/>
                            </a:cubicBezTo>
                            <a:cubicBezTo>
                              <a:pt x="203588" y="14722"/>
                              <a:pt x="203588" y="313"/>
                              <a:pt x="194304" y="147"/>
                            </a:cubicBezTo>
                            <a:cubicBezTo>
                              <a:pt x="130951" y="-944"/>
                              <a:pt x="67641" y="4041"/>
                              <a:pt x="5206" y="14805"/>
                            </a:cubicBezTo>
                            <a:cubicBezTo>
                              <a:pt x="-3913" y="16384"/>
                              <a:pt x="-44" y="30282"/>
                              <a:pt x="9042" y="28711"/>
                            </a:cubicBezTo>
                            <a:lnTo>
                              <a:pt x="9042" y="28711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32" name="Freeform 24">
                        <a:extLst>
                          <a:ext uri="{FF2B5EF4-FFF2-40B4-BE49-F238E27FC236}">
                            <a16:creationId xmlns:a16="http://schemas.microsoft.com/office/drawing/2014/main" id="{5E0184B6-C217-E8C4-CC89-3D6416185D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64778" y="3194986"/>
                        <a:ext cx="209354" cy="27143"/>
                      </a:xfrm>
                      <a:custGeom>
                        <a:avLst/>
                        <a:gdLst>
                          <a:gd name="connsiteX0" fmla="*/ 6904 w 209354"/>
                          <a:gd name="connsiteY0" fmla="*/ 27106 h 27143"/>
                          <a:gd name="connsiteX1" fmla="*/ 202401 w 209354"/>
                          <a:gd name="connsiteY1" fmla="*/ 14424 h 27143"/>
                          <a:gd name="connsiteX2" fmla="*/ 202401 w 209354"/>
                          <a:gd name="connsiteY2" fmla="*/ 6 h 27143"/>
                          <a:gd name="connsiteX3" fmla="*/ 6904 w 209354"/>
                          <a:gd name="connsiteY3" fmla="*/ 12688 h 27143"/>
                          <a:gd name="connsiteX4" fmla="*/ 6904 w 209354"/>
                          <a:gd name="connsiteY4" fmla="*/ 27106 h 27143"/>
                          <a:gd name="connsiteX5" fmla="*/ 6904 w 209354"/>
                          <a:gd name="connsiteY5" fmla="*/ 27106 h 271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09354" h="27143">
                            <a:moveTo>
                              <a:pt x="6904" y="27106"/>
                            </a:moveTo>
                            <a:cubicBezTo>
                              <a:pt x="71935" y="21021"/>
                              <a:pt x="137131" y="16788"/>
                              <a:pt x="202401" y="14424"/>
                            </a:cubicBezTo>
                            <a:cubicBezTo>
                              <a:pt x="211652" y="14085"/>
                              <a:pt x="211694" y="-333"/>
                              <a:pt x="202401" y="6"/>
                            </a:cubicBezTo>
                            <a:cubicBezTo>
                              <a:pt x="137131" y="2379"/>
                              <a:pt x="71935" y="6603"/>
                              <a:pt x="6904" y="12688"/>
                            </a:cubicBezTo>
                            <a:cubicBezTo>
                              <a:pt x="-2256" y="13548"/>
                              <a:pt x="-2347" y="27974"/>
                              <a:pt x="6904" y="27106"/>
                            </a:cubicBezTo>
                            <a:lnTo>
                              <a:pt x="6904" y="27106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33" name="Freeform 26">
                        <a:extLst>
                          <a:ext uri="{FF2B5EF4-FFF2-40B4-BE49-F238E27FC236}">
                            <a16:creationId xmlns:a16="http://schemas.microsoft.com/office/drawing/2014/main" id="{74D1C97A-6B1D-9B0E-01EA-1FDEFB3B9D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73021" y="3267218"/>
                        <a:ext cx="205328" cy="21075"/>
                      </a:xfrm>
                      <a:custGeom>
                        <a:avLst/>
                        <a:gdLst>
                          <a:gd name="connsiteX0" fmla="*/ 6954 w 205328"/>
                          <a:gd name="connsiteY0" fmla="*/ 21070 h 21075"/>
                          <a:gd name="connsiteX1" fmla="*/ 198375 w 205328"/>
                          <a:gd name="connsiteY1" fmla="*/ 14424 h 21075"/>
                          <a:gd name="connsiteX2" fmla="*/ 198375 w 205328"/>
                          <a:gd name="connsiteY2" fmla="*/ 5 h 21075"/>
                          <a:gd name="connsiteX3" fmla="*/ 6954 w 205328"/>
                          <a:gd name="connsiteY3" fmla="*/ 6652 h 21075"/>
                          <a:gd name="connsiteX4" fmla="*/ 6954 w 205328"/>
                          <a:gd name="connsiteY4" fmla="*/ 21070 h 21075"/>
                          <a:gd name="connsiteX5" fmla="*/ 6954 w 205328"/>
                          <a:gd name="connsiteY5" fmla="*/ 21070 h 210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05328" h="21075">
                            <a:moveTo>
                              <a:pt x="6954" y="21070"/>
                            </a:moveTo>
                            <a:cubicBezTo>
                              <a:pt x="70761" y="18855"/>
                              <a:pt x="134568" y="16639"/>
                              <a:pt x="198375" y="14424"/>
                            </a:cubicBezTo>
                            <a:cubicBezTo>
                              <a:pt x="207626" y="14101"/>
                              <a:pt x="207667" y="-317"/>
                              <a:pt x="198375" y="5"/>
                            </a:cubicBezTo>
                            <a:cubicBezTo>
                              <a:pt x="134568" y="2221"/>
                              <a:pt x="70761" y="4437"/>
                              <a:pt x="6954" y="6652"/>
                            </a:cubicBezTo>
                            <a:cubicBezTo>
                              <a:pt x="-2297" y="6975"/>
                              <a:pt x="-2339" y="21393"/>
                              <a:pt x="6954" y="21070"/>
                            </a:cubicBezTo>
                            <a:lnTo>
                              <a:pt x="6954" y="2107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34" name="Freeform 27">
                        <a:extLst>
                          <a:ext uri="{FF2B5EF4-FFF2-40B4-BE49-F238E27FC236}">
                            <a16:creationId xmlns:a16="http://schemas.microsoft.com/office/drawing/2014/main" id="{DBF1EA4B-7023-B119-4C92-CCFC1082F3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87608" y="3353328"/>
                        <a:ext cx="194910" cy="18939"/>
                      </a:xfrm>
                      <a:custGeom>
                        <a:avLst/>
                        <a:gdLst>
                          <a:gd name="connsiteX0" fmla="*/ 6951 w 194910"/>
                          <a:gd name="connsiteY0" fmla="*/ 17815 h 18939"/>
                          <a:gd name="connsiteX1" fmla="*/ 187988 w 194910"/>
                          <a:gd name="connsiteY1" fmla="*/ 14442 h 18939"/>
                          <a:gd name="connsiteX2" fmla="*/ 187988 w 194910"/>
                          <a:gd name="connsiteY2" fmla="*/ 24 h 18939"/>
                          <a:gd name="connsiteX3" fmla="*/ 6951 w 194910"/>
                          <a:gd name="connsiteY3" fmla="*/ 3397 h 18939"/>
                          <a:gd name="connsiteX4" fmla="*/ 6951 w 194910"/>
                          <a:gd name="connsiteY4" fmla="*/ 17815 h 18939"/>
                          <a:gd name="connsiteX5" fmla="*/ 6951 w 194910"/>
                          <a:gd name="connsiteY5" fmla="*/ 17815 h 189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94910" h="18939">
                            <a:moveTo>
                              <a:pt x="6951" y="17815"/>
                            </a:moveTo>
                            <a:cubicBezTo>
                              <a:pt x="67310" y="20064"/>
                              <a:pt x="127753" y="18939"/>
                              <a:pt x="187988" y="14442"/>
                            </a:cubicBezTo>
                            <a:cubicBezTo>
                              <a:pt x="197181" y="13756"/>
                              <a:pt x="197256" y="-662"/>
                              <a:pt x="187988" y="24"/>
                            </a:cubicBezTo>
                            <a:cubicBezTo>
                              <a:pt x="127753" y="4521"/>
                              <a:pt x="67310" y="5646"/>
                              <a:pt x="6951" y="3397"/>
                            </a:cubicBezTo>
                            <a:cubicBezTo>
                              <a:pt x="-2325" y="3050"/>
                              <a:pt x="-2309" y="17468"/>
                              <a:pt x="6951" y="17815"/>
                            </a:cubicBezTo>
                            <a:lnTo>
                              <a:pt x="6951" y="17815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35" name="Freeform 28">
                        <a:extLst>
                          <a:ext uri="{FF2B5EF4-FFF2-40B4-BE49-F238E27FC236}">
                            <a16:creationId xmlns:a16="http://schemas.microsoft.com/office/drawing/2014/main" id="{EF24E21D-E5EF-61F7-E679-FD808B3A35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04216" y="3434611"/>
                        <a:ext cx="178322" cy="16995"/>
                      </a:xfrm>
                      <a:custGeom>
                        <a:avLst/>
                        <a:gdLst>
                          <a:gd name="connsiteX0" fmla="*/ 6960 w 178322"/>
                          <a:gd name="connsiteY0" fmla="*/ 16675 h 16995"/>
                          <a:gd name="connsiteX1" fmla="*/ 171372 w 178322"/>
                          <a:gd name="connsiteY1" fmla="*/ 14426 h 16995"/>
                          <a:gd name="connsiteX2" fmla="*/ 171372 w 178322"/>
                          <a:gd name="connsiteY2" fmla="*/ 8 h 16995"/>
                          <a:gd name="connsiteX3" fmla="*/ 6960 w 178322"/>
                          <a:gd name="connsiteY3" fmla="*/ 2256 h 16995"/>
                          <a:gd name="connsiteX4" fmla="*/ 6960 w 178322"/>
                          <a:gd name="connsiteY4" fmla="*/ 16675 h 16995"/>
                          <a:gd name="connsiteX5" fmla="*/ 6960 w 178322"/>
                          <a:gd name="connsiteY5" fmla="*/ 16675 h 169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78322" h="16995">
                            <a:moveTo>
                              <a:pt x="6960" y="16675"/>
                            </a:moveTo>
                            <a:cubicBezTo>
                              <a:pt x="61772" y="17493"/>
                              <a:pt x="116601" y="16749"/>
                              <a:pt x="171372" y="14426"/>
                            </a:cubicBezTo>
                            <a:cubicBezTo>
                              <a:pt x="180615" y="14037"/>
                              <a:pt x="180664" y="-381"/>
                              <a:pt x="171372" y="8"/>
                            </a:cubicBezTo>
                            <a:cubicBezTo>
                              <a:pt x="116601" y="2331"/>
                              <a:pt x="61772" y="3075"/>
                              <a:pt x="6960" y="2256"/>
                            </a:cubicBezTo>
                            <a:cubicBezTo>
                              <a:pt x="-2316" y="2116"/>
                              <a:pt x="-2324" y="16534"/>
                              <a:pt x="6960" y="16675"/>
                            </a:cubicBezTo>
                            <a:lnTo>
                              <a:pt x="6960" y="16675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36" name="Freeform 29">
                        <a:extLst>
                          <a:ext uri="{FF2B5EF4-FFF2-40B4-BE49-F238E27FC236}">
                            <a16:creationId xmlns:a16="http://schemas.microsoft.com/office/drawing/2014/main" id="{4331DBAE-B9E2-DBE5-4142-2E3EF899C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2949" y="3504771"/>
                        <a:ext cx="176192" cy="19615"/>
                      </a:xfrm>
                      <a:custGeom>
                        <a:avLst/>
                        <a:gdLst>
                          <a:gd name="connsiteX0" fmla="*/ 6960 w 176192"/>
                          <a:gd name="connsiteY0" fmla="*/ 19573 h 19615"/>
                          <a:gd name="connsiteX1" fmla="*/ 169264 w 176192"/>
                          <a:gd name="connsiteY1" fmla="*/ 14439 h 19615"/>
                          <a:gd name="connsiteX2" fmla="*/ 169264 w 176192"/>
                          <a:gd name="connsiteY2" fmla="*/ 21 h 19615"/>
                          <a:gd name="connsiteX3" fmla="*/ 6960 w 176192"/>
                          <a:gd name="connsiteY3" fmla="*/ 5155 h 19615"/>
                          <a:gd name="connsiteX4" fmla="*/ 6960 w 176192"/>
                          <a:gd name="connsiteY4" fmla="*/ 19573 h 19615"/>
                          <a:gd name="connsiteX5" fmla="*/ 6960 w 176192"/>
                          <a:gd name="connsiteY5" fmla="*/ 19573 h 196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76192" h="19615">
                            <a:moveTo>
                              <a:pt x="6960" y="19573"/>
                            </a:moveTo>
                            <a:cubicBezTo>
                              <a:pt x="61111" y="19912"/>
                              <a:pt x="115245" y="18201"/>
                              <a:pt x="169264" y="14439"/>
                            </a:cubicBezTo>
                            <a:cubicBezTo>
                              <a:pt x="178465" y="13803"/>
                              <a:pt x="178540" y="-624"/>
                              <a:pt x="169264" y="21"/>
                            </a:cubicBezTo>
                            <a:cubicBezTo>
                              <a:pt x="115245" y="3783"/>
                              <a:pt x="61111" y="5494"/>
                              <a:pt x="6960" y="5155"/>
                            </a:cubicBezTo>
                            <a:cubicBezTo>
                              <a:pt x="-2316" y="5097"/>
                              <a:pt x="-2324" y="19515"/>
                              <a:pt x="6960" y="19573"/>
                            </a:cubicBezTo>
                            <a:lnTo>
                              <a:pt x="6960" y="19573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37" name="Freeform 30">
                        <a:extLst>
                          <a:ext uri="{FF2B5EF4-FFF2-40B4-BE49-F238E27FC236}">
                            <a16:creationId xmlns:a16="http://schemas.microsoft.com/office/drawing/2014/main" id="{E216AB8F-EDD5-368C-47FD-CD9C0A2134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37535" y="3596128"/>
                        <a:ext cx="169971" cy="16205"/>
                      </a:xfrm>
                      <a:custGeom>
                        <a:avLst/>
                        <a:gdLst>
                          <a:gd name="connsiteX0" fmla="*/ 6966 w 169971"/>
                          <a:gd name="connsiteY0" fmla="*/ 16205 h 16205"/>
                          <a:gd name="connsiteX1" fmla="*/ 163012 w 169971"/>
                          <a:gd name="connsiteY1" fmla="*/ 14419 h 16205"/>
                          <a:gd name="connsiteX2" fmla="*/ 163012 w 169971"/>
                          <a:gd name="connsiteY2" fmla="*/ 1 h 16205"/>
                          <a:gd name="connsiteX3" fmla="*/ 6966 w 169971"/>
                          <a:gd name="connsiteY3" fmla="*/ 1786 h 16205"/>
                          <a:gd name="connsiteX4" fmla="*/ 6966 w 169971"/>
                          <a:gd name="connsiteY4" fmla="*/ 16205 h 16205"/>
                          <a:gd name="connsiteX5" fmla="*/ 6966 w 169971"/>
                          <a:gd name="connsiteY5" fmla="*/ 16205 h 162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69971" h="16205">
                            <a:moveTo>
                              <a:pt x="6966" y="16205"/>
                            </a:moveTo>
                            <a:cubicBezTo>
                              <a:pt x="58976" y="15609"/>
                              <a:pt x="110994" y="15014"/>
                              <a:pt x="163012" y="14419"/>
                            </a:cubicBezTo>
                            <a:cubicBezTo>
                              <a:pt x="172279" y="14311"/>
                              <a:pt x="172304" y="-107"/>
                              <a:pt x="163012" y="1"/>
                            </a:cubicBezTo>
                            <a:cubicBezTo>
                              <a:pt x="110994" y="596"/>
                              <a:pt x="58984" y="1191"/>
                              <a:pt x="6966" y="1786"/>
                            </a:cubicBezTo>
                            <a:cubicBezTo>
                              <a:pt x="-2310" y="1902"/>
                              <a:pt x="-2334" y="16312"/>
                              <a:pt x="6966" y="16205"/>
                            </a:cubicBezTo>
                            <a:lnTo>
                              <a:pt x="6966" y="16205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</p:grpSp>
                <p:sp>
                  <p:nvSpPr>
                    <p:cNvPr id="27" name="Freeform 31">
                      <a:extLst>
                        <a:ext uri="{FF2B5EF4-FFF2-40B4-BE49-F238E27FC236}">
                          <a16:creationId xmlns:a16="http://schemas.microsoft.com/office/drawing/2014/main" id="{D81C177A-80FA-8760-917E-39545C894A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80215" y="2513895"/>
                      <a:ext cx="1964373" cy="3338594"/>
                    </a:xfrm>
                    <a:custGeom>
                      <a:avLst/>
                      <a:gdLst>
                        <a:gd name="connsiteX0" fmla="*/ 1953246 w 1964373"/>
                        <a:gd name="connsiteY0" fmla="*/ 454308 h 3338594"/>
                        <a:gd name="connsiteX1" fmla="*/ 1933140 w 1964373"/>
                        <a:gd name="connsiteY1" fmla="*/ 454127 h 3338594"/>
                        <a:gd name="connsiteX2" fmla="*/ 1932098 w 1964373"/>
                        <a:gd name="connsiteY2" fmla="*/ 454184 h 3338594"/>
                        <a:gd name="connsiteX3" fmla="*/ 1888761 w 1964373"/>
                        <a:gd name="connsiteY3" fmla="*/ 438799 h 3338594"/>
                        <a:gd name="connsiteX4" fmla="*/ 1814479 w 1964373"/>
                        <a:gd name="connsiteY4" fmla="*/ 421768 h 3338594"/>
                        <a:gd name="connsiteX5" fmla="*/ 1808882 w 1964373"/>
                        <a:gd name="connsiteY5" fmla="*/ 392651 h 3338594"/>
                        <a:gd name="connsiteX6" fmla="*/ 1741322 w 1964373"/>
                        <a:gd name="connsiteY6" fmla="*/ 374562 h 3338594"/>
                        <a:gd name="connsiteX7" fmla="*/ 1633136 w 1964373"/>
                        <a:gd name="connsiteY7" fmla="*/ 355126 h 3338594"/>
                        <a:gd name="connsiteX8" fmla="*/ 1284256 w 1964373"/>
                        <a:gd name="connsiteY8" fmla="*/ 630253 h 3338594"/>
                        <a:gd name="connsiteX9" fmla="*/ 1222309 w 1964373"/>
                        <a:gd name="connsiteY9" fmla="*/ 489097 h 3338594"/>
                        <a:gd name="connsiteX10" fmla="*/ 1131981 w 1964373"/>
                        <a:gd name="connsiteY10" fmla="*/ 289616 h 3338594"/>
                        <a:gd name="connsiteX11" fmla="*/ 1069447 w 1964373"/>
                        <a:gd name="connsiteY11" fmla="*/ 218401 h 3338594"/>
                        <a:gd name="connsiteX12" fmla="*/ 922686 w 1964373"/>
                        <a:gd name="connsiteY12" fmla="*/ 163506 h 3338594"/>
                        <a:gd name="connsiteX13" fmla="*/ 863798 w 1964373"/>
                        <a:gd name="connsiteY13" fmla="*/ 162613 h 3338594"/>
                        <a:gd name="connsiteX14" fmla="*/ 823999 w 1964373"/>
                        <a:gd name="connsiteY14" fmla="*/ 122856 h 3338594"/>
                        <a:gd name="connsiteX15" fmla="*/ 818212 w 1964373"/>
                        <a:gd name="connsiteY15" fmla="*/ 126229 h 3338594"/>
                        <a:gd name="connsiteX16" fmla="*/ 900256 w 1964373"/>
                        <a:gd name="connsiteY16" fmla="*/ 185539 h 3338594"/>
                        <a:gd name="connsiteX17" fmla="*/ 1020008 w 1964373"/>
                        <a:gd name="connsiteY17" fmla="*/ 376753 h 3338594"/>
                        <a:gd name="connsiteX18" fmla="*/ 766268 w 1964373"/>
                        <a:gd name="connsiteY18" fmla="*/ 375810 h 3338594"/>
                        <a:gd name="connsiteX19" fmla="*/ 526682 w 1964373"/>
                        <a:gd name="connsiteY19" fmla="*/ 165102 h 3338594"/>
                        <a:gd name="connsiteX20" fmla="*/ 597599 w 1964373"/>
                        <a:gd name="connsiteY20" fmla="*/ 49079 h 3338594"/>
                        <a:gd name="connsiteX21" fmla="*/ 595243 w 1964373"/>
                        <a:gd name="connsiteY21" fmla="*/ 1798 h 3338594"/>
                        <a:gd name="connsiteX22" fmla="*/ 590224 w 1964373"/>
                        <a:gd name="connsiteY22" fmla="*/ 2476 h 3338594"/>
                        <a:gd name="connsiteX23" fmla="*/ 587934 w 1964373"/>
                        <a:gd name="connsiteY23" fmla="*/ 38100 h 3338594"/>
                        <a:gd name="connsiteX24" fmla="*/ 539951 w 1964373"/>
                        <a:gd name="connsiteY24" fmla="*/ 141333 h 3338594"/>
                        <a:gd name="connsiteX25" fmla="*/ 520556 w 1964373"/>
                        <a:gd name="connsiteY25" fmla="*/ 150155 h 3338594"/>
                        <a:gd name="connsiteX26" fmla="*/ 500417 w 1964373"/>
                        <a:gd name="connsiteY26" fmla="*/ 149237 h 3338594"/>
                        <a:gd name="connsiteX27" fmla="*/ 490546 w 1964373"/>
                        <a:gd name="connsiteY27" fmla="*/ 150874 h 3338594"/>
                        <a:gd name="connsiteX28" fmla="*/ 18838 w 1964373"/>
                        <a:gd name="connsiteY28" fmla="*/ 666141 h 3338594"/>
                        <a:gd name="connsiteX29" fmla="*/ 7619 w 1964373"/>
                        <a:gd name="connsiteY29" fmla="*/ 759215 h 3338594"/>
                        <a:gd name="connsiteX30" fmla="*/ 462652 w 1964373"/>
                        <a:gd name="connsiteY30" fmla="*/ 1053638 h 3338594"/>
                        <a:gd name="connsiteX31" fmla="*/ 437916 w 1964373"/>
                        <a:gd name="connsiteY31" fmla="*/ 1148389 h 3338594"/>
                        <a:gd name="connsiteX32" fmla="*/ 453698 w 1964373"/>
                        <a:gd name="connsiteY32" fmla="*/ 1197687 h 3338594"/>
                        <a:gd name="connsiteX33" fmla="*/ 451574 w 1964373"/>
                        <a:gd name="connsiteY33" fmla="*/ 1205591 h 3338594"/>
                        <a:gd name="connsiteX34" fmla="*/ 342834 w 1964373"/>
                        <a:gd name="connsiteY34" fmla="*/ 1731366 h 3338594"/>
                        <a:gd name="connsiteX35" fmla="*/ 285045 w 1964373"/>
                        <a:gd name="connsiteY35" fmla="*/ 2120003 h 3338594"/>
                        <a:gd name="connsiteX36" fmla="*/ 294115 w 1964373"/>
                        <a:gd name="connsiteY36" fmla="*/ 2127510 h 3338594"/>
                        <a:gd name="connsiteX37" fmla="*/ 500888 w 1964373"/>
                        <a:gd name="connsiteY37" fmla="*/ 2202296 h 3338594"/>
                        <a:gd name="connsiteX38" fmla="*/ 585586 w 1964373"/>
                        <a:gd name="connsiteY38" fmla="*/ 2844739 h 3338594"/>
                        <a:gd name="connsiteX39" fmla="*/ 610917 w 1964373"/>
                        <a:gd name="connsiteY39" fmla="*/ 2928628 h 3338594"/>
                        <a:gd name="connsiteX40" fmla="*/ 630519 w 1964373"/>
                        <a:gd name="connsiteY40" fmla="*/ 3010242 h 3338594"/>
                        <a:gd name="connsiteX41" fmla="*/ 650104 w 1964373"/>
                        <a:gd name="connsiteY41" fmla="*/ 3196314 h 3338594"/>
                        <a:gd name="connsiteX42" fmla="*/ 655991 w 1964373"/>
                        <a:gd name="connsiteY42" fmla="*/ 3258236 h 3338594"/>
                        <a:gd name="connsiteX43" fmla="*/ 665473 w 1964373"/>
                        <a:gd name="connsiteY43" fmla="*/ 3269389 h 3338594"/>
                        <a:gd name="connsiteX44" fmla="*/ 709555 w 1964373"/>
                        <a:gd name="connsiteY44" fmla="*/ 3267578 h 3338594"/>
                        <a:gd name="connsiteX45" fmla="*/ 711274 w 1964373"/>
                        <a:gd name="connsiteY45" fmla="*/ 3263304 h 3338594"/>
                        <a:gd name="connsiteX46" fmla="*/ 706851 w 1964373"/>
                        <a:gd name="connsiteY46" fmla="*/ 3197736 h 3338594"/>
                        <a:gd name="connsiteX47" fmla="*/ 797163 w 1964373"/>
                        <a:gd name="connsiteY47" fmla="*/ 3312949 h 3338594"/>
                        <a:gd name="connsiteX48" fmla="*/ 1044628 w 1964373"/>
                        <a:gd name="connsiteY48" fmla="*/ 3291661 h 3338594"/>
                        <a:gd name="connsiteX49" fmla="*/ 1049754 w 1964373"/>
                        <a:gd name="connsiteY49" fmla="*/ 3269769 h 3338594"/>
                        <a:gd name="connsiteX50" fmla="*/ 1256180 w 1964373"/>
                        <a:gd name="connsiteY50" fmla="*/ 3282815 h 3338594"/>
                        <a:gd name="connsiteX51" fmla="*/ 1187016 w 1964373"/>
                        <a:gd name="connsiteY51" fmla="*/ 3160269 h 3338594"/>
                        <a:gd name="connsiteX52" fmla="*/ 1176798 w 1964373"/>
                        <a:gd name="connsiteY52" fmla="*/ 3162881 h 3338594"/>
                        <a:gd name="connsiteX53" fmla="*/ 1175243 w 1964373"/>
                        <a:gd name="connsiteY53" fmla="*/ 3163154 h 3338594"/>
                        <a:gd name="connsiteX54" fmla="*/ 1153029 w 1964373"/>
                        <a:gd name="connsiteY54" fmla="*/ 3006877 h 3338594"/>
                        <a:gd name="connsiteX55" fmla="*/ 1290324 w 1964373"/>
                        <a:gd name="connsiteY55" fmla="*/ 2231595 h 3338594"/>
                        <a:gd name="connsiteX56" fmla="*/ 1327031 w 1964373"/>
                        <a:gd name="connsiteY56" fmla="*/ 2209563 h 3338594"/>
                        <a:gd name="connsiteX57" fmla="*/ 1340829 w 1964373"/>
                        <a:gd name="connsiteY57" fmla="*/ 2179635 h 3338594"/>
                        <a:gd name="connsiteX58" fmla="*/ 1342797 w 1964373"/>
                        <a:gd name="connsiteY58" fmla="*/ 2143788 h 3338594"/>
                        <a:gd name="connsiteX59" fmla="*/ 1342995 w 1964373"/>
                        <a:gd name="connsiteY59" fmla="*/ 2142664 h 3338594"/>
                        <a:gd name="connsiteX60" fmla="*/ 1408009 w 1964373"/>
                        <a:gd name="connsiteY60" fmla="*/ 2111918 h 3338594"/>
                        <a:gd name="connsiteX61" fmla="*/ 1415557 w 1964373"/>
                        <a:gd name="connsiteY61" fmla="*/ 2105048 h 3338594"/>
                        <a:gd name="connsiteX62" fmla="*/ 1406256 w 1964373"/>
                        <a:gd name="connsiteY62" fmla="*/ 1929707 h 3338594"/>
                        <a:gd name="connsiteX63" fmla="*/ 1263183 w 1964373"/>
                        <a:gd name="connsiteY63" fmla="*/ 1216313 h 3338594"/>
                        <a:gd name="connsiteX64" fmla="*/ 1285058 w 1964373"/>
                        <a:gd name="connsiteY64" fmla="*/ 1198911 h 3338594"/>
                        <a:gd name="connsiteX65" fmla="*/ 1188008 w 1964373"/>
                        <a:gd name="connsiteY65" fmla="*/ 868177 h 3338594"/>
                        <a:gd name="connsiteX66" fmla="*/ 1276890 w 1964373"/>
                        <a:gd name="connsiteY66" fmla="*/ 898535 h 3338594"/>
                        <a:gd name="connsiteX67" fmla="*/ 1371030 w 1964373"/>
                        <a:gd name="connsiteY67" fmla="*/ 839746 h 3338594"/>
                        <a:gd name="connsiteX68" fmla="*/ 1660517 w 1964373"/>
                        <a:gd name="connsiteY68" fmla="*/ 453614 h 3338594"/>
                        <a:gd name="connsiteX69" fmla="*/ 1923938 w 1964373"/>
                        <a:gd name="connsiteY69" fmla="*/ 496935 h 3338594"/>
                        <a:gd name="connsiteX70" fmla="*/ 1960364 w 1964373"/>
                        <a:gd name="connsiteY70" fmla="*/ 477506 h 3338594"/>
                        <a:gd name="connsiteX71" fmla="*/ 1953246 w 1964373"/>
                        <a:gd name="connsiteY71" fmla="*/ 454308 h 3338594"/>
                        <a:gd name="connsiteX72" fmla="*/ 1785602 w 1964373"/>
                        <a:gd name="connsiteY72" fmla="*/ 394238 h 3338594"/>
                        <a:gd name="connsiteX73" fmla="*/ 1815843 w 1964373"/>
                        <a:gd name="connsiteY73" fmla="*/ 409698 h 3338594"/>
                        <a:gd name="connsiteX74" fmla="*/ 1804228 w 1964373"/>
                        <a:gd name="connsiteY74" fmla="*/ 413600 h 3338594"/>
                        <a:gd name="connsiteX75" fmla="*/ 1764057 w 1964373"/>
                        <a:gd name="connsiteY75" fmla="*/ 387914 h 3338594"/>
                        <a:gd name="connsiteX76" fmla="*/ 1785602 w 1964373"/>
                        <a:gd name="connsiteY76" fmla="*/ 394238 h 3338594"/>
                        <a:gd name="connsiteX77" fmla="*/ 954060 w 1964373"/>
                        <a:gd name="connsiteY77" fmla="*/ 391998 h 3338594"/>
                        <a:gd name="connsiteX78" fmla="*/ 1024134 w 1964373"/>
                        <a:gd name="connsiteY78" fmla="*/ 386608 h 3338594"/>
                        <a:gd name="connsiteX79" fmla="*/ 1058583 w 1964373"/>
                        <a:gd name="connsiteY79" fmla="*/ 582096 h 3338594"/>
                        <a:gd name="connsiteX80" fmla="*/ 1100011 w 1964373"/>
                        <a:gd name="connsiteY80" fmla="*/ 827196 h 3338594"/>
                        <a:gd name="connsiteX81" fmla="*/ 1135626 w 1964373"/>
                        <a:gd name="connsiteY81" fmla="*/ 1167842 h 3338594"/>
                        <a:gd name="connsiteX82" fmla="*/ 1132320 w 1964373"/>
                        <a:gd name="connsiteY82" fmla="*/ 1168272 h 3338594"/>
                        <a:gd name="connsiteX83" fmla="*/ 1128202 w 1964373"/>
                        <a:gd name="connsiteY83" fmla="*/ 1163469 h 3338594"/>
                        <a:gd name="connsiteX84" fmla="*/ 1119770 w 1964373"/>
                        <a:gd name="connsiteY84" fmla="*/ 1163188 h 3338594"/>
                        <a:gd name="connsiteX85" fmla="*/ 986575 w 1964373"/>
                        <a:gd name="connsiteY85" fmla="*/ 1170802 h 3338594"/>
                        <a:gd name="connsiteX86" fmla="*/ 891286 w 1964373"/>
                        <a:gd name="connsiteY86" fmla="*/ 725071 h 3338594"/>
                        <a:gd name="connsiteX87" fmla="*/ 777437 w 1964373"/>
                        <a:gd name="connsiteY87" fmla="*/ 388096 h 3338594"/>
                        <a:gd name="connsiteX88" fmla="*/ 954060 w 1964373"/>
                        <a:gd name="connsiteY88" fmla="*/ 391998 h 3338594"/>
                        <a:gd name="connsiteX89" fmla="*/ 981235 w 1964373"/>
                        <a:gd name="connsiteY89" fmla="*/ 2585361 h 3338594"/>
                        <a:gd name="connsiteX90" fmla="*/ 960550 w 1964373"/>
                        <a:gd name="connsiteY90" fmla="*/ 2971328 h 3338594"/>
                        <a:gd name="connsiteX91" fmla="*/ 951952 w 1964373"/>
                        <a:gd name="connsiteY91" fmla="*/ 3127200 h 3338594"/>
                        <a:gd name="connsiteX92" fmla="*/ 953704 w 1964373"/>
                        <a:gd name="connsiteY92" fmla="*/ 3178986 h 3338594"/>
                        <a:gd name="connsiteX93" fmla="*/ 827231 w 1964373"/>
                        <a:gd name="connsiteY93" fmla="*/ 2987796 h 3338594"/>
                        <a:gd name="connsiteX94" fmla="*/ 779769 w 1964373"/>
                        <a:gd name="connsiteY94" fmla="*/ 2267484 h 3338594"/>
                        <a:gd name="connsiteX95" fmla="*/ 992172 w 1964373"/>
                        <a:gd name="connsiteY95" fmla="*/ 2285101 h 3338594"/>
                        <a:gd name="connsiteX96" fmla="*/ 992263 w 1964373"/>
                        <a:gd name="connsiteY96" fmla="*/ 2285101 h 3338594"/>
                        <a:gd name="connsiteX97" fmla="*/ 992263 w 1964373"/>
                        <a:gd name="connsiteY97" fmla="*/ 2285101 h 3338594"/>
                        <a:gd name="connsiteX98" fmla="*/ 976646 w 1964373"/>
                        <a:gd name="connsiteY98" fmla="*/ 2366245 h 3338594"/>
                        <a:gd name="connsiteX99" fmla="*/ 981235 w 1964373"/>
                        <a:gd name="connsiteY99" fmla="*/ 2585361 h 3338594"/>
                        <a:gd name="connsiteX100" fmla="*/ 459981 w 1964373"/>
                        <a:gd name="connsiteY100" fmla="*/ 1044428 h 3338594"/>
                        <a:gd name="connsiteX101" fmla="*/ 430963 w 1964373"/>
                        <a:gd name="connsiteY101" fmla="*/ 1042006 h 3338594"/>
                        <a:gd name="connsiteX102" fmla="*/ 14366 w 1964373"/>
                        <a:gd name="connsiteY102" fmla="*/ 744920 h 3338594"/>
                        <a:gd name="connsiteX103" fmla="*/ 107894 w 1964373"/>
                        <a:gd name="connsiteY103" fmla="*/ 500506 h 3338594"/>
                        <a:gd name="connsiteX104" fmla="*/ 358294 w 1964373"/>
                        <a:gd name="connsiteY104" fmla="*/ 627326 h 3338594"/>
                        <a:gd name="connsiteX105" fmla="*/ 209350 w 1964373"/>
                        <a:gd name="connsiteY105" fmla="*/ 762943 h 3338594"/>
                        <a:gd name="connsiteX106" fmla="*/ 94385 w 1964373"/>
                        <a:gd name="connsiteY106" fmla="*/ 721788 h 3338594"/>
                        <a:gd name="connsiteX107" fmla="*/ 94385 w 1964373"/>
                        <a:gd name="connsiteY107" fmla="*/ 731775 h 3338594"/>
                        <a:gd name="connsiteX108" fmla="*/ 454632 w 1964373"/>
                        <a:gd name="connsiteY108" fmla="*/ 953959 h 3338594"/>
                        <a:gd name="connsiteX109" fmla="*/ 507179 w 1964373"/>
                        <a:gd name="connsiteY109" fmla="*/ 845211 h 3338594"/>
                        <a:gd name="connsiteX110" fmla="*/ 519101 w 1964373"/>
                        <a:gd name="connsiteY110" fmla="*/ 810199 h 3338594"/>
                        <a:gd name="connsiteX111" fmla="*/ 601162 w 1964373"/>
                        <a:gd name="connsiteY111" fmla="*/ 746582 h 3338594"/>
                        <a:gd name="connsiteX112" fmla="*/ 606230 w 1964373"/>
                        <a:gd name="connsiteY112" fmla="*/ 758065 h 3338594"/>
                        <a:gd name="connsiteX113" fmla="*/ 557841 w 1964373"/>
                        <a:gd name="connsiteY113" fmla="*/ 801452 h 3338594"/>
                        <a:gd name="connsiteX114" fmla="*/ 523342 w 1964373"/>
                        <a:gd name="connsiteY114" fmla="*/ 839647 h 3338594"/>
                        <a:gd name="connsiteX115" fmla="*/ 530171 w 1964373"/>
                        <a:gd name="connsiteY115" fmla="*/ 843624 h 3338594"/>
                        <a:gd name="connsiteX116" fmla="*/ 563992 w 1964373"/>
                        <a:gd name="connsiteY116" fmla="*/ 811778 h 3338594"/>
                        <a:gd name="connsiteX117" fmla="*/ 650716 w 1964373"/>
                        <a:gd name="connsiteY117" fmla="*/ 805528 h 3338594"/>
                        <a:gd name="connsiteX118" fmla="*/ 524516 w 1964373"/>
                        <a:gd name="connsiteY118" fmla="*/ 862704 h 3338594"/>
                        <a:gd name="connsiteX119" fmla="*/ 530220 w 1964373"/>
                        <a:gd name="connsiteY119" fmla="*/ 867111 h 3338594"/>
                        <a:gd name="connsiteX120" fmla="*/ 659463 w 1964373"/>
                        <a:gd name="connsiteY120" fmla="*/ 818565 h 3338594"/>
                        <a:gd name="connsiteX121" fmla="*/ 565976 w 1964373"/>
                        <a:gd name="connsiteY121" fmla="*/ 869599 h 3338594"/>
                        <a:gd name="connsiteX122" fmla="*/ 531527 w 1964373"/>
                        <a:gd name="connsiteY122" fmla="*/ 894806 h 3338594"/>
                        <a:gd name="connsiteX123" fmla="*/ 534106 w 1964373"/>
                        <a:gd name="connsiteY123" fmla="*/ 904322 h 3338594"/>
                        <a:gd name="connsiteX124" fmla="*/ 627105 w 1964373"/>
                        <a:gd name="connsiteY124" fmla="*/ 896815 h 3338594"/>
                        <a:gd name="connsiteX125" fmla="*/ 459981 w 1964373"/>
                        <a:gd name="connsiteY125" fmla="*/ 1044428 h 3338594"/>
                        <a:gd name="connsiteX126" fmla="*/ 499896 w 1964373"/>
                        <a:gd name="connsiteY126" fmla="*/ 812638 h 3338594"/>
                        <a:gd name="connsiteX127" fmla="*/ 490314 w 1964373"/>
                        <a:gd name="connsiteY127" fmla="*/ 851899 h 3338594"/>
                        <a:gd name="connsiteX128" fmla="*/ 454880 w 1964373"/>
                        <a:gd name="connsiteY128" fmla="*/ 943244 h 3338594"/>
                        <a:gd name="connsiteX129" fmla="*/ 216435 w 1964373"/>
                        <a:gd name="connsiteY129" fmla="*/ 767622 h 3338594"/>
                        <a:gd name="connsiteX130" fmla="*/ 403243 w 1964373"/>
                        <a:gd name="connsiteY130" fmla="*/ 599383 h 3338594"/>
                        <a:gd name="connsiteX131" fmla="*/ 470737 w 1964373"/>
                        <a:gd name="connsiteY131" fmla="*/ 703212 h 3338594"/>
                        <a:gd name="connsiteX132" fmla="*/ 500855 w 1964373"/>
                        <a:gd name="connsiteY132" fmla="*/ 770483 h 3338594"/>
                        <a:gd name="connsiteX133" fmla="*/ 499896 w 1964373"/>
                        <a:gd name="connsiteY133" fmla="*/ 812638 h 3338594"/>
                        <a:gd name="connsiteX134" fmla="*/ 443100 w 1964373"/>
                        <a:gd name="connsiteY134" fmla="*/ 1175415 h 3338594"/>
                        <a:gd name="connsiteX135" fmla="*/ 451722 w 1964373"/>
                        <a:gd name="connsiteY135" fmla="*/ 1152209 h 3338594"/>
                        <a:gd name="connsiteX136" fmla="*/ 472465 w 1964373"/>
                        <a:gd name="connsiteY136" fmla="*/ 1045924 h 3338594"/>
                        <a:gd name="connsiteX137" fmla="*/ 543795 w 1964373"/>
                        <a:gd name="connsiteY137" fmla="*/ 953975 h 3338594"/>
                        <a:gd name="connsiteX138" fmla="*/ 646682 w 1964373"/>
                        <a:gd name="connsiteY138" fmla="*/ 888383 h 3338594"/>
                        <a:gd name="connsiteX139" fmla="*/ 572293 w 1964373"/>
                        <a:gd name="connsiteY139" fmla="*/ 880760 h 3338594"/>
                        <a:gd name="connsiteX140" fmla="*/ 661976 w 1964373"/>
                        <a:gd name="connsiteY140" fmla="*/ 806421 h 3338594"/>
                        <a:gd name="connsiteX141" fmla="*/ 638100 w 1964373"/>
                        <a:gd name="connsiteY141" fmla="*/ 783463 h 3338594"/>
                        <a:gd name="connsiteX142" fmla="*/ 575401 w 1964373"/>
                        <a:gd name="connsiteY142" fmla="*/ 792573 h 3338594"/>
                        <a:gd name="connsiteX143" fmla="*/ 599054 w 1964373"/>
                        <a:gd name="connsiteY143" fmla="*/ 773748 h 3338594"/>
                        <a:gd name="connsiteX144" fmla="*/ 619276 w 1964373"/>
                        <a:gd name="connsiteY144" fmla="*/ 739439 h 3338594"/>
                        <a:gd name="connsiteX145" fmla="*/ 509180 w 1964373"/>
                        <a:gd name="connsiteY145" fmla="*/ 799666 h 3338594"/>
                        <a:gd name="connsiteX146" fmla="*/ 513000 w 1964373"/>
                        <a:gd name="connsiteY146" fmla="*/ 777593 h 3338594"/>
                        <a:gd name="connsiteX147" fmla="*/ 480228 w 1964373"/>
                        <a:gd name="connsiteY147" fmla="*/ 696408 h 3338594"/>
                        <a:gd name="connsiteX148" fmla="*/ 407211 w 1964373"/>
                        <a:gd name="connsiteY148" fmla="*/ 594092 h 3338594"/>
                        <a:gd name="connsiteX149" fmla="*/ 429442 w 1964373"/>
                        <a:gd name="connsiteY149" fmla="*/ 561469 h 3338594"/>
                        <a:gd name="connsiteX150" fmla="*/ 452863 w 1964373"/>
                        <a:gd name="connsiteY150" fmla="*/ 526523 h 3338594"/>
                        <a:gd name="connsiteX151" fmla="*/ 498408 w 1964373"/>
                        <a:gd name="connsiteY151" fmla="*/ 442420 h 3338594"/>
                        <a:gd name="connsiteX152" fmla="*/ 464024 w 1964373"/>
                        <a:gd name="connsiteY152" fmla="*/ 492503 h 3338594"/>
                        <a:gd name="connsiteX153" fmla="*/ 467827 w 1964373"/>
                        <a:gd name="connsiteY153" fmla="*/ 371693 h 3338594"/>
                        <a:gd name="connsiteX154" fmla="*/ 454748 w 1964373"/>
                        <a:gd name="connsiteY154" fmla="*/ 340922 h 3338594"/>
                        <a:gd name="connsiteX155" fmla="*/ 431997 w 1964373"/>
                        <a:gd name="connsiteY155" fmla="*/ 539015 h 3338594"/>
                        <a:gd name="connsiteX156" fmla="*/ 370174 w 1964373"/>
                        <a:gd name="connsiteY156" fmla="*/ 613718 h 3338594"/>
                        <a:gd name="connsiteX157" fmla="*/ 254423 w 1964373"/>
                        <a:gd name="connsiteY157" fmla="*/ 599871 h 3338594"/>
                        <a:gd name="connsiteX158" fmla="*/ 116988 w 1964373"/>
                        <a:gd name="connsiteY158" fmla="*/ 484368 h 3338594"/>
                        <a:gd name="connsiteX159" fmla="*/ 494051 w 1964373"/>
                        <a:gd name="connsiteY159" fmla="*/ 155834 h 3338594"/>
                        <a:gd name="connsiteX160" fmla="*/ 749221 w 1964373"/>
                        <a:gd name="connsiteY160" fmla="*/ 381316 h 3338594"/>
                        <a:gd name="connsiteX161" fmla="*/ 856142 w 1964373"/>
                        <a:gd name="connsiteY161" fmla="*/ 582146 h 3338594"/>
                        <a:gd name="connsiteX162" fmla="*/ 906391 w 1964373"/>
                        <a:gd name="connsiteY162" fmla="*/ 946204 h 3338594"/>
                        <a:gd name="connsiteX163" fmla="*/ 975290 w 1964373"/>
                        <a:gd name="connsiteY163" fmla="*/ 1202664 h 3338594"/>
                        <a:gd name="connsiteX164" fmla="*/ 536222 w 1964373"/>
                        <a:gd name="connsiteY164" fmla="*/ 1205070 h 3338594"/>
                        <a:gd name="connsiteX165" fmla="*/ 443100 w 1964373"/>
                        <a:gd name="connsiteY165" fmla="*/ 1175415 h 3338594"/>
                        <a:gd name="connsiteX166" fmla="*/ 620020 w 1964373"/>
                        <a:gd name="connsiteY166" fmla="*/ 2859100 h 3338594"/>
                        <a:gd name="connsiteX167" fmla="*/ 513843 w 1964373"/>
                        <a:gd name="connsiteY167" fmla="*/ 2206256 h 3338594"/>
                        <a:gd name="connsiteX168" fmla="*/ 770294 w 1964373"/>
                        <a:gd name="connsiteY168" fmla="*/ 2265987 h 3338594"/>
                        <a:gd name="connsiteX169" fmla="*/ 815541 w 1964373"/>
                        <a:gd name="connsiteY169" fmla="*/ 2988681 h 3338594"/>
                        <a:gd name="connsiteX170" fmla="*/ 945363 w 1964373"/>
                        <a:gd name="connsiteY170" fmla="*/ 3198100 h 3338594"/>
                        <a:gd name="connsiteX171" fmla="*/ 809589 w 1964373"/>
                        <a:gd name="connsiteY171" fmla="*/ 3235600 h 3338594"/>
                        <a:gd name="connsiteX172" fmla="*/ 792707 w 1964373"/>
                        <a:gd name="connsiteY172" fmla="*/ 3223745 h 3338594"/>
                        <a:gd name="connsiteX173" fmla="*/ 644342 w 1964373"/>
                        <a:gd name="connsiteY173" fmla="*/ 3017385 h 3338594"/>
                        <a:gd name="connsiteX174" fmla="*/ 646078 w 1964373"/>
                        <a:gd name="connsiteY174" fmla="*/ 3013855 h 3338594"/>
                        <a:gd name="connsiteX175" fmla="*/ 620020 w 1964373"/>
                        <a:gd name="connsiteY175" fmla="*/ 2859100 h 3338594"/>
                        <a:gd name="connsiteX176" fmla="*/ 1016875 w 1964373"/>
                        <a:gd name="connsiteY176" fmla="*/ 3284708 h 3338594"/>
                        <a:gd name="connsiteX177" fmla="*/ 810862 w 1964373"/>
                        <a:gd name="connsiteY177" fmla="*/ 3296539 h 3338594"/>
                        <a:gd name="connsiteX178" fmla="*/ 707529 w 1964373"/>
                        <a:gd name="connsiteY178" fmla="*/ 3179647 h 3338594"/>
                        <a:gd name="connsiteX179" fmla="*/ 702436 w 1964373"/>
                        <a:gd name="connsiteY179" fmla="*/ 3173232 h 3338594"/>
                        <a:gd name="connsiteX180" fmla="*/ 693731 w 1964373"/>
                        <a:gd name="connsiteY180" fmla="*/ 3209658 h 3338594"/>
                        <a:gd name="connsiteX181" fmla="*/ 699559 w 1964373"/>
                        <a:gd name="connsiteY181" fmla="*/ 3257773 h 3338594"/>
                        <a:gd name="connsiteX182" fmla="*/ 678833 w 1964373"/>
                        <a:gd name="connsiteY182" fmla="*/ 3256690 h 3338594"/>
                        <a:gd name="connsiteX183" fmla="*/ 661075 w 1964373"/>
                        <a:gd name="connsiteY183" fmla="*/ 3152828 h 3338594"/>
                        <a:gd name="connsiteX184" fmla="*/ 639638 w 1964373"/>
                        <a:gd name="connsiteY184" fmla="*/ 3022337 h 3338594"/>
                        <a:gd name="connsiteX185" fmla="*/ 727867 w 1964373"/>
                        <a:gd name="connsiteY185" fmla="*/ 3165659 h 3338594"/>
                        <a:gd name="connsiteX186" fmla="*/ 798519 w 1964373"/>
                        <a:gd name="connsiteY186" fmla="*/ 3244116 h 3338594"/>
                        <a:gd name="connsiteX187" fmla="*/ 954564 w 1964373"/>
                        <a:gd name="connsiteY187" fmla="*/ 3206822 h 3338594"/>
                        <a:gd name="connsiteX188" fmla="*/ 1032285 w 1964373"/>
                        <a:gd name="connsiteY188" fmla="*/ 3277292 h 3338594"/>
                        <a:gd name="connsiteX189" fmla="*/ 1016875 w 1964373"/>
                        <a:gd name="connsiteY189" fmla="*/ 3284708 h 3338594"/>
                        <a:gd name="connsiteX190" fmla="*/ 1010575 w 1964373"/>
                        <a:gd name="connsiteY190" fmla="*/ 3227540 h 3338594"/>
                        <a:gd name="connsiteX191" fmla="*/ 994123 w 1964373"/>
                        <a:gd name="connsiteY191" fmla="*/ 3215048 h 3338594"/>
                        <a:gd name="connsiteX192" fmla="*/ 1015031 w 1964373"/>
                        <a:gd name="connsiteY192" fmla="*/ 3140692 h 3338594"/>
                        <a:gd name="connsiteX193" fmla="*/ 1038750 w 1964373"/>
                        <a:gd name="connsiteY193" fmla="*/ 3228292 h 3338594"/>
                        <a:gd name="connsiteX194" fmla="*/ 1045604 w 1964373"/>
                        <a:gd name="connsiteY194" fmla="*/ 3261849 h 3338594"/>
                        <a:gd name="connsiteX195" fmla="*/ 1010575 w 1964373"/>
                        <a:gd name="connsiteY195" fmla="*/ 3227540 h 3338594"/>
                        <a:gd name="connsiteX196" fmla="*/ 1176814 w 1964373"/>
                        <a:gd name="connsiteY196" fmla="*/ 3162906 h 3338594"/>
                        <a:gd name="connsiteX197" fmla="*/ 1176748 w 1964373"/>
                        <a:gd name="connsiteY197" fmla="*/ 3162997 h 3338594"/>
                        <a:gd name="connsiteX198" fmla="*/ 1175739 w 1964373"/>
                        <a:gd name="connsiteY198" fmla="*/ 3163129 h 3338594"/>
                        <a:gd name="connsiteX199" fmla="*/ 1176814 w 1964373"/>
                        <a:gd name="connsiteY199" fmla="*/ 3162906 h 3338594"/>
                        <a:gd name="connsiteX200" fmla="*/ 1260008 w 1964373"/>
                        <a:gd name="connsiteY200" fmla="*/ 2282679 h 3338594"/>
                        <a:gd name="connsiteX201" fmla="*/ 1157932 w 1964373"/>
                        <a:gd name="connsiteY201" fmla="*/ 2797988 h 3338594"/>
                        <a:gd name="connsiteX202" fmla="*/ 1133427 w 1964373"/>
                        <a:gd name="connsiteY202" fmla="*/ 2999181 h 3338594"/>
                        <a:gd name="connsiteX203" fmla="*/ 1138462 w 1964373"/>
                        <a:gd name="connsiteY203" fmla="*/ 3008564 h 3338594"/>
                        <a:gd name="connsiteX204" fmla="*/ 1165215 w 1964373"/>
                        <a:gd name="connsiteY204" fmla="*/ 3165138 h 3338594"/>
                        <a:gd name="connsiteX205" fmla="*/ 1101491 w 1964373"/>
                        <a:gd name="connsiteY205" fmla="*/ 3177986 h 3338594"/>
                        <a:gd name="connsiteX206" fmla="*/ 1074432 w 1964373"/>
                        <a:gd name="connsiteY206" fmla="*/ 3173761 h 3338594"/>
                        <a:gd name="connsiteX207" fmla="*/ 1025233 w 1964373"/>
                        <a:gd name="connsiteY207" fmla="*/ 3042799 h 3338594"/>
                        <a:gd name="connsiteX208" fmla="*/ 1005317 w 1964373"/>
                        <a:gd name="connsiteY208" fmla="*/ 2996386 h 3338594"/>
                        <a:gd name="connsiteX209" fmla="*/ 1004598 w 1964373"/>
                        <a:gd name="connsiteY209" fmla="*/ 3020965 h 3338594"/>
                        <a:gd name="connsiteX210" fmla="*/ 1061667 w 1964373"/>
                        <a:gd name="connsiteY210" fmla="*/ 3179292 h 3338594"/>
                        <a:gd name="connsiteX211" fmla="*/ 1095001 w 1964373"/>
                        <a:gd name="connsiteY211" fmla="*/ 3192098 h 3338594"/>
                        <a:gd name="connsiteX212" fmla="*/ 1176715 w 1964373"/>
                        <a:gd name="connsiteY212" fmla="*/ 3177266 h 3338594"/>
                        <a:gd name="connsiteX213" fmla="*/ 1242076 w 1964373"/>
                        <a:gd name="connsiteY213" fmla="*/ 3232798 h 3338594"/>
                        <a:gd name="connsiteX214" fmla="*/ 1238794 w 1964373"/>
                        <a:gd name="connsiteY214" fmla="*/ 3270472 h 3338594"/>
                        <a:gd name="connsiteX215" fmla="*/ 1068074 w 1964373"/>
                        <a:gd name="connsiteY215" fmla="*/ 3258782 h 3338594"/>
                        <a:gd name="connsiteX216" fmla="*/ 1056492 w 1964373"/>
                        <a:gd name="connsiteY216" fmla="*/ 3217660 h 3338594"/>
                        <a:gd name="connsiteX217" fmla="*/ 1023894 w 1964373"/>
                        <a:gd name="connsiteY217" fmla="*/ 3125695 h 3338594"/>
                        <a:gd name="connsiteX218" fmla="*/ 1008649 w 1964373"/>
                        <a:gd name="connsiteY218" fmla="*/ 3109086 h 3338594"/>
                        <a:gd name="connsiteX219" fmla="*/ 976018 w 1964373"/>
                        <a:gd name="connsiteY219" fmla="*/ 3200126 h 3338594"/>
                        <a:gd name="connsiteX220" fmla="*/ 974794 w 1964373"/>
                        <a:gd name="connsiteY220" fmla="*/ 3199075 h 3338594"/>
                        <a:gd name="connsiteX221" fmla="*/ 964518 w 1964373"/>
                        <a:gd name="connsiteY221" fmla="*/ 3073107 h 3338594"/>
                        <a:gd name="connsiteX222" fmla="*/ 969545 w 1964373"/>
                        <a:gd name="connsiteY222" fmla="*/ 2986747 h 3338594"/>
                        <a:gd name="connsiteX223" fmla="*/ 985120 w 1964373"/>
                        <a:gd name="connsiteY223" fmla="*/ 2978330 h 3338594"/>
                        <a:gd name="connsiteX224" fmla="*/ 997066 w 1964373"/>
                        <a:gd name="connsiteY224" fmla="*/ 2880446 h 3338594"/>
                        <a:gd name="connsiteX225" fmla="*/ 1009352 w 1964373"/>
                        <a:gd name="connsiteY225" fmla="*/ 2614660 h 3338594"/>
                        <a:gd name="connsiteX226" fmla="*/ 1000919 w 1964373"/>
                        <a:gd name="connsiteY226" fmla="*/ 2384813 h 3338594"/>
                        <a:gd name="connsiteX227" fmla="*/ 1011435 w 1964373"/>
                        <a:gd name="connsiteY227" fmla="*/ 2284977 h 3338594"/>
                        <a:gd name="connsiteX228" fmla="*/ 1269267 w 1964373"/>
                        <a:gd name="connsiteY228" fmla="*/ 2241243 h 3338594"/>
                        <a:gd name="connsiteX229" fmla="*/ 1260008 w 1964373"/>
                        <a:gd name="connsiteY229" fmla="*/ 2282679 h 3338594"/>
                        <a:gd name="connsiteX230" fmla="*/ 1257362 w 1964373"/>
                        <a:gd name="connsiteY230" fmla="*/ 1204103 h 3338594"/>
                        <a:gd name="connsiteX231" fmla="*/ 1176574 w 1964373"/>
                        <a:gd name="connsiteY231" fmla="*/ 1200126 h 3338594"/>
                        <a:gd name="connsiteX232" fmla="*/ 1164488 w 1964373"/>
                        <a:gd name="connsiteY232" fmla="*/ 1198456 h 3338594"/>
                        <a:gd name="connsiteX233" fmla="*/ 1117166 w 1964373"/>
                        <a:gd name="connsiteY233" fmla="*/ 837646 h 3338594"/>
                        <a:gd name="connsiteX234" fmla="*/ 1076457 w 1964373"/>
                        <a:gd name="connsiteY234" fmla="*/ 594910 h 3338594"/>
                        <a:gd name="connsiteX235" fmla="*/ 1063990 w 1964373"/>
                        <a:gd name="connsiteY235" fmla="*/ 470769 h 3338594"/>
                        <a:gd name="connsiteX236" fmla="*/ 905936 w 1964373"/>
                        <a:gd name="connsiteY236" fmla="*/ 175858 h 3338594"/>
                        <a:gd name="connsiteX237" fmla="*/ 1086998 w 1964373"/>
                        <a:gd name="connsiteY237" fmla="*/ 251627 h 3338594"/>
                        <a:gd name="connsiteX238" fmla="*/ 1113991 w 1964373"/>
                        <a:gd name="connsiteY238" fmla="*/ 291195 h 3338594"/>
                        <a:gd name="connsiteX239" fmla="*/ 1203931 w 1964373"/>
                        <a:gd name="connsiteY239" fmla="*/ 476680 h 3338594"/>
                        <a:gd name="connsiteX240" fmla="*/ 1159486 w 1964373"/>
                        <a:gd name="connsiteY240" fmla="*/ 471256 h 3338594"/>
                        <a:gd name="connsiteX241" fmla="*/ 1107187 w 1964373"/>
                        <a:gd name="connsiteY241" fmla="*/ 307084 h 3338594"/>
                        <a:gd name="connsiteX242" fmla="*/ 1093281 w 1964373"/>
                        <a:gd name="connsiteY242" fmla="*/ 312946 h 3338594"/>
                        <a:gd name="connsiteX243" fmla="*/ 1139405 w 1964373"/>
                        <a:gd name="connsiteY243" fmla="*/ 488196 h 3338594"/>
                        <a:gd name="connsiteX244" fmla="*/ 1141513 w 1964373"/>
                        <a:gd name="connsiteY244" fmla="*/ 575829 h 3338594"/>
                        <a:gd name="connsiteX245" fmla="*/ 1257362 w 1964373"/>
                        <a:gd name="connsiteY245" fmla="*/ 1204103 h 3338594"/>
                        <a:gd name="connsiteX246" fmla="*/ 1948715 w 1964373"/>
                        <a:gd name="connsiteY246" fmla="*/ 472439 h 3338594"/>
                        <a:gd name="connsiteX247" fmla="*/ 1922773 w 1964373"/>
                        <a:gd name="connsiteY247" fmla="*/ 484715 h 3338594"/>
                        <a:gd name="connsiteX248" fmla="*/ 1791562 w 1964373"/>
                        <a:gd name="connsiteY248" fmla="*/ 473836 h 3338594"/>
                        <a:gd name="connsiteX249" fmla="*/ 1836669 w 1964373"/>
                        <a:gd name="connsiteY249" fmla="*/ 492917 h 3338594"/>
                        <a:gd name="connsiteX250" fmla="*/ 1662667 w 1964373"/>
                        <a:gd name="connsiteY250" fmla="*/ 445760 h 3338594"/>
                        <a:gd name="connsiteX251" fmla="*/ 1637137 w 1964373"/>
                        <a:gd name="connsiteY251" fmla="*/ 463237 h 3338594"/>
                        <a:gd name="connsiteX252" fmla="*/ 1588426 w 1964373"/>
                        <a:gd name="connsiteY252" fmla="*/ 535642 h 3338594"/>
                        <a:gd name="connsiteX253" fmla="*/ 1305875 w 1964373"/>
                        <a:gd name="connsiteY253" fmla="*/ 876098 h 3338594"/>
                        <a:gd name="connsiteX254" fmla="*/ 1271987 w 1964373"/>
                        <a:gd name="connsiteY254" fmla="*/ 889218 h 3338594"/>
                        <a:gd name="connsiteX255" fmla="*/ 1268325 w 1964373"/>
                        <a:gd name="connsiteY255" fmla="*/ 891342 h 3338594"/>
                        <a:gd name="connsiteX256" fmla="*/ 1184511 w 1964373"/>
                        <a:gd name="connsiteY256" fmla="*/ 853131 h 3338594"/>
                        <a:gd name="connsiteX257" fmla="*/ 1162842 w 1964373"/>
                        <a:gd name="connsiteY257" fmla="*/ 592356 h 3338594"/>
                        <a:gd name="connsiteX258" fmla="*/ 1161759 w 1964373"/>
                        <a:gd name="connsiteY258" fmla="*/ 481119 h 3338594"/>
                        <a:gd name="connsiteX259" fmla="*/ 1211917 w 1964373"/>
                        <a:gd name="connsiteY259" fmla="*/ 493768 h 3338594"/>
                        <a:gd name="connsiteX260" fmla="*/ 1274848 w 1964373"/>
                        <a:gd name="connsiteY260" fmla="*/ 641331 h 3338594"/>
                        <a:gd name="connsiteX261" fmla="*/ 1249310 w 1964373"/>
                        <a:gd name="connsiteY261" fmla="*/ 691274 h 3338594"/>
                        <a:gd name="connsiteX262" fmla="*/ 1634971 w 1964373"/>
                        <a:gd name="connsiteY262" fmla="*/ 372107 h 3338594"/>
                        <a:gd name="connsiteX263" fmla="*/ 1687444 w 1964373"/>
                        <a:gd name="connsiteY263" fmla="*/ 364029 h 3338594"/>
                        <a:gd name="connsiteX264" fmla="*/ 1796721 w 1964373"/>
                        <a:gd name="connsiteY264" fmla="*/ 425216 h 3338594"/>
                        <a:gd name="connsiteX265" fmla="*/ 1897731 w 1964373"/>
                        <a:gd name="connsiteY265" fmla="*/ 450464 h 3338594"/>
                        <a:gd name="connsiteX266" fmla="*/ 1921483 w 1964373"/>
                        <a:gd name="connsiteY266" fmla="*/ 459079 h 3338594"/>
                        <a:gd name="connsiteX267" fmla="*/ 1920979 w 1964373"/>
                        <a:gd name="connsiteY267" fmla="*/ 459823 h 3338594"/>
                        <a:gd name="connsiteX268" fmla="*/ 1804608 w 1964373"/>
                        <a:gd name="connsiteY268" fmla="*/ 460079 h 3338594"/>
                        <a:gd name="connsiteX269" fmla="*/ 1871705 w 1964373"/>
                        <a:gd name="connsiteY269" fmla="*/ 482673 h 3338594"/>
                        <a:gd name="connsiteX270" fmla="*/ 1932280 w 1964373"/>
                        <a:gd name="connsiteY270" fmla="*/ 463659 h 3338594"/>
                        <a:gd name="connsiteX271" fmla="*/ 1933140 w 1964373"/>
                        <a:gd name="connsiteY271" fmla="*/ 463783 h 3338594"/>
                        <a:gd name="connsiteX272" fmla="*/ 1934644 w 1964373"/>
                        <a:gd name="connsiteY272" fmla="*/ 464213 h 3338594"/>
                        <a:gd name="connsiteX273" fmla="*/ 1948715 w 1964373"/>
                        <a:gd name="connsiteY273" fmla="*/ 472439 h 3338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  <a:cxn ang="0">
                          <a:pos x="connsiteX222" y="connsiteY222"/>
                        </a:cxn>
                        <a:cxn ang="0">
                          <a:pos x="connsiteX223" y="connsiteY223"/>
                        </a:cxn>
                        <a:cxn ang="0">
                          <a:pos x="connsiteX224" y="connsiteY224"/>
                        </a:cxn>
                        <a:cxn ang="0">
                          <a:pos x="connsiteX225" y="connsiteY225"/>
                        </a:cxn>
                        <a:cxn ang="0">
                          <a:pos x="connsiteX226" y="connsiteY226"/>
                        </a:cxn>
                        <a:cxn ang="0">
                          <a:pos x="connsiteX227" y="connsiteY227"/>
                        </a:cxn>
                        <a:cxn ang="0">
                          <a:pos x="connsiteX228" y="connsiteY228"/>
                        </a:cxn>
                        <a:cxn ang="0">
                          <a:pos x="connsiteX229" y="connsiteY229"/>
                        </a:cxn>
                        <a:cxn ang="0">
                          <a:pos x="connsiteX230" y="connsiteY230"/>
                        </a:cxn>
                        <a:cxn ang="0">
                          <a:pos x="connsiteX231" y="connsiteY231"/>
                        </a:cxn>
                        <a:cxn ang="0">
                          <a:pos x="connsiteX232" y="connsiteY232"/>
                        </a:cxn>
                        <a:cxn ang="0">
                          <a:pos x="connsiteX233" y="connsiteY233"/>
                        </a:cxn>
                        <a:cxn ang="0">
                          <a:pos x="connsiteX234" y="connsiteY234"/>
                        </a:cxn>
                        <a:cxn ang="0">
                          <a:pos x="connsiteX235" y="connsiteY235"/>
                        </a:cxn>
                        <a:cxn ang="0">
                          <a:pos x="connsiteX236" y="connsiteY236"/>
                        </a:cxn>
                        <a:cxn ang="0">
                          <a:pos x="connsiteX237" y="connsiteY237"/>
                        </a:cxn>
                        <a:cxn ang="0">
                          <a:pos x="connsiteX238" y="connsiteY238"/>
                        </a:cxn>
                        <a:cxn ang="0">
                          <a:pos x="connsiteX239" y="connsiteY239"/>
                        </a:cxn>
                        <a:cxn ang="0">
                          <a:pos x="connsiteX240" y="connsiteY240"/>
                        </a:cxn>
                        <a:cxn ang="0">
                          <a:pos x="connsiteX241" y="connsiteY241"/>
                        </a:cxn>
                        <a:cxn ang="0">
                          <a:pos x="connsiteX242" y="connsiteY242"/>
                        </a:cxn>
                        <a:cxn ang="0">
                          <a:pos x="connsiteX243" y="connsiteY243"/>
                        </a:cxn>
                        <a:cxn ang="0">
                          <a:pos x="connsiteX244" y="connsiteY244"/>
                        </a:cxn>
                        <a:cxn ang="0">
                          <a:pos x="connsiteX245" y="connsiteY245"/>
                        </a:cxn>
                        <a:cxn ang="0">
                          <a:pos x="connsiteX246" y="connsiteY246"/>
                        </a:cxn>
                        <a:cxn ang="0">
                          <a:pos x="connsiteX247" y="connsiteY247"/>
                        </a:cxn>
                        <a:cxn ang="0">
                          <a:pos x="connsiteX248" y="connsiteY248"/>
                        </a:cxn>
                        <a:cxn ang="0">
                          <a:pos x="connsiteX249" y="connsiteY249"/>
                        </a:cxn>
                        <a:cxn ang="0">
                          <a:pos x="connsiteX250" y="connsiteY250"/>
                        </a:cxn>
                        <a:cxn ang="0">
                          <a:pos x="connsiteX251" y="connsiteY251"/>
                        </a:cxn>
                        <a:cxn ang="0">
                          <a:pos x="connsiteX252" y="connsiteY252"/>
                        </a:cxn>
                        <a:cxn ang="0">
                          <a:pos x="connsiteX253" y="connsiteY253"/>
                        </a:cxn>
                        <a:cxn ang="0">
                          <a:pos x="connsiteX254" y="connsiteY254"/>
                        </a:cxn>
                        <a:cxn ang="0">
                          <a:pos x="connsiteX255" y="connsiteY255"/>
                        </a:cxn>
                        <a:cxn ang="0">
                          <a:pos x="connsiteX256" y="connsiteY256"/>
                        </a:cxn>
                        <a:cxn ang="0">
                          <a:pos x="connsiteX257" y="connsiteY257"/>
                        </a:cxn>
                        <a:cxn ang="0">
                          <a:pos x="connsiteX258" y="connsiteY258"/>
                        </a:cxn>
                        <a:cxn ang="0">
                          <a:pos x="connsiteX259" y="connsiteY259"/>
                        </a:cxn>
                        <a:cxn ang="0">
                          <a:pos x="connsiteX260" y="connsiteY260"/>
                        </a:cxn>
                        <a:cxn ang="0">
                          <a:pos x="connsiteX261" y="connsiteY261"/>
                        </a:cxn>
                        <a:cxn ang="0">
                          <a:pos x="connsiteX262" y="connsiteY262"/>
                        </a:cxn>
                        <a:cxn ang="0">
                          <a:pos x="connsiteX263" y="connsiteY263"/>
                        </a:cxn>
                        <a:cxn ang="0">
                          <a:pos x="connsiteX264" y="connsiteY264"/>
                        </a:cxn>
                        <a:cxn ang="0">
                          <a:pos x="connsiteX265" y="connsiteY265"/>
                        </a:cxn>
                        <a:cxn ang="0">
                          <a:pos x="connsiteX266" y="connsiteY266"/>
                        </a:cxn>
                        <a:cxn ang="0">
                          <a:pos x="connsiteX267" y="connsiteY267"/>
                        </a:cxn>
                        <a:cxn ang="0">
                          <a:pos x="connsiteX268" y="connsiteY268"/>
                        </a:cxn>
                        <a:cxn ang="0">
                          <a:pos x="connsiteX269" y="connsiteY269"/>
                        </a:cxn>
                        <a:cxn ang="0">
                          <a:pos x="connsiteX270" y="connsiteY270"/>
                        </a:cxn>
                        <a:cxn ang="0">
                          <a:pos x="connsiteX271" y="connsiteY271"/>
                        </a:cxn>
                        <a:cxn ang="0">
                          <a:pos x="connsiteX272" y="connsiteY272"/>
                        </a:cxn>
                        <a:cxn ang="0">
                          <a:pos x="connsiteX273" y="connsiteY273"/>
                        </a:cxn>
                      </a:cxnLst>
                      <a:rect l="l" t="t" r="r" b="b"/>
                      <a:pathLst>
                        <a:path w="1964373" h="3338594">
                          <a:moveTo>
                            <a:pt x="1953246" y="454308"/>
                          </a:moveTo>
                          <a:cubicBezTo>
                            <a:pt x="1947781" y="453837"/>
                            <a:pt x="1936488" y="453300"/>
                            <a:pt x="1933140" y="454127"/>
                          </a:cubicBezTo>
                          <a:cubicBezTo>
                            <a:pt x="1932768" y="454110"/>
                            <a:pt x="1932420" y="454135"/>
                            <a:pt x="1932098" y="454184"/>
                          </a:cubicBezTo>
                          <a:cubicBezTo>
                            <a:pt x="1925501" y="436062"/>
                            <a:pt x="1904394" y="438113"/>
                            <a:pt x="1888761" y="438799"/>
                          </a:cubicBezTo>
                          <a:cubicBezTo>
                            <a:pt x="1863628" y="438559"/>
                            <a:pt x="1837338" y="432772"/>
                            <a:pt x="1814479" y="421768"/>
                          </a:cubicBezTo>
                          <a:cubicBezTo>
                            <a:pt x="1838611" y="416758"/>
                            <a:pt x="1824193" y="397603"/>
                            <a:pt x="1808882" y="392651"/>
                          </a:cubicBezTo>
                          <a:cubicBezTo>
                            <a:pt x="1787321" y="384698"/>
                            <a:pt x="1764536" y="375662"/>
                            <a:pt x="1741322" y="374562"/>
                          </a:cubicBezTo>
                          <a:cubicBezTo>
                            <a:pt x="1709518" y="359301"/>
                            <a:pt x="1665759" y="325091"/>
                            <a:pt x="1633136" y="355126"/>
                          </a:cubicBezTo>
                          <a:cubicBezTo>
                            <a:pt x="1518493" y="448720"/>
                            <a:pt x="1386969" y="522604"/>
                            <a:pt x="1284256" y="630253"/>
                          </a:cubicBezTo>
                          <a:cubicBezTo>
                            <a:pt x="1264886" y="582509"/>
                            <a:pt x="1245879" y="534997"/>
                            <a:pt x="1222309" y="489097"/>
                          </a:cubicBezTo>
                          <a:cubicBezTo>
                            <a:pt x="1201095" y="420751"/>
                            <a:pt x="1163884" y="354547"/>
                            <a:pt x="1131981" y="289616"/>
                          </a:cubicBezTo>
                          <a:cubicBezTo>
                            <a:pt x="1117736" y="260812"/>
                            <a:pt x="1098291" y="233944"/>
                            <a:pt x="1069447" y="218401"/>
                          </a:cubicBezTo>
                          <a:cubicBezTo>
                            <a:pt x="1024191" y="192136"/>
                            <a:pt x="973653" y="174725"/>
                            <a:pt x="922686" y="163506"/>
                          </a:cubicBezTo>
                          <a:cubicBezTo>
                            <a:pt x="910715" y="161737"/>
                            <a:pt x="868320" y="149030"/>
                            <a:pt x="863798" y="162613"/>
                          </a:cubicBezTo>
                          <a:cubicBezTo>
                            <a:pt x="846759" y="153486"/>
                            <a:pt x="835747" y="137539"/>
                            <a:pt x="823999" y="122856"/>
                          </a:cubicBezTo>
                          <a:cubicBezTo>
                            <a:pt x="821502" y="120119"/>
                            <a:pt x="817592" y="123063"/>
                            <a:pt x="818212" y="126229"/>
                          </a:cubicBezTo>
                          <a:cubicBezTo>
                            <a:pt x="827107" y="158678"/>
                            <a:pt x="866286" y="187870"/>
                            <a:pt x="900256" y="185539"/>
                          </a:cubicBezTo>
                          <a:cubicBezTo>
                            <a:pt x="946289" y="245195"/>
                            <a:pt x="990808" y="306886"/>
                            <a:pt x="1020008" y="376753"/>
                          </a:cubicBezTo>
                          <a:cubicBezTo>
                            <a:pt x="935723" y="378158"/>
                            <a:pt x="849619" y="395429"/>
                            <a:pt x="766268" y="375810"/>
                          </a:cubicBezTo>
                          <a:cubicBezTo>
                            <a:pt x="694202" y="297379"/>
                            <a:pt x="613613" y="226644"/>
                            <a:pt x="526682" y="165102"/>
                          </a:cubicBezTo>
                          <a:cubicBezTo>
                            <a:pt x="578096" y="152172"/>
                            <a:pt x="596830" y="96905"/>
                            <a:pt x="597599" y="49079"/>
                          </a:cubicBezTo>
                          <a:cubicBezTo>
                            <a:pt x="598872" y="33453"/>
                            <a:pt x="599798" y="17010"/>
                            <a:pt x="595243" y="1798"/>
                          </a:cubicBezTo>
                          <a:cubicBezTo>
                            <a:pt x="594441" y="-889"/>
                            <a:pt x="590117" y="-484"/>
                            <a:pt x="590224" y="2476"/>
                          </a:cubicBezTo>
                          <a:cubicBezTo>
                            <a:pt x="590663" y="14290"/>
                            <a:pt x="589174" y="26377"/>
                            <a:pt x="587934" y="38100"/>
                          </a:cubicBezTo>
                          <a:cubicBezTo>
                            <a:pt x="583263" y="76369"/>
                            <a:pt x="577228" y="120954"/>
                            <a:pt x="539951" y="141333"/>
                          </a:cubicBezTo>
                          <a:cubicBezTo>
                            <a:pt x="533808" y="145285"/>
                            <a:pt x="527600" y="148261"/>
                            <a:pt x="520556" y="150155"/>
                          </a:cubicBezTo>
                          <a:cubicBezTo>
                            <a:pt x="513148" y="152808"/>
                            <a:pt x="507411" y="146575"/>
                            <a:pt x="500417" y="149237"/>
                          </a:cubicBezTo>
                          <a:cubicBezTo>
                            <a:pt x="497143" y="146591"/>
                            <a:pt x="491306" y="145707"/>
                            <a:pt x="490546" y="150874"/>
                          </a:cubicBezTo>
                          <a:cubicBezTo>
                            <a:pt x="263269" y="198965"/>
                            <a:pt x="85440" y="455714"/>
                            <a:pt x="18838" y="666141"/>
                          </a:cubicBezTo>
                          <a:cubicBezTo>
                            <a:pt x="15655" y="678724"/>
                            <a:pt x="-13503" y="766126"/>
                            <a:pt x="7619" y="759215"/>
                          </a:cubicBezTo>
                          <a:cubicBezTo>
                            <a:pt x="46658" y="926288"/>
                            <a:pt x="297049" y="1074322"/>
                            <a:pt x="462652" y="1053638"/>
                          </a:cubicBezTo>
                          <a:cubicBezTo>
                            <a:pt x="459758" y="1086418"/>
                            <a:pt x="449333" y="1117784"/>
                            <a:pt x="437916" y="1148389"/>
                          </a:cubicBezTo>
                          <a:cubicBezTo>
                            <a:pt x="426920" y="1181533"/>
                            <a:pt x="415313" y="1183360"/>
                            <a:pt x="453698" y="1197687"/>
                          </a:cubicBezTo>
                          <a:cubicBezTo>
                            <a:pt x="451036" y="1199250"/>
                            <a:pt x="450333" y="1202912"/>
                            <a:pt x="451574" y="1205591"/>
                          </a:cubicBezTo>
                          <a:cubicBezTo>
                            <a:pt x="380210" y="1370912"/>
                            <a:pt x="367321" y="1554743"/>
                            <a:pt x="342834" y="1731366"/>
                          </a:cubicBezTo>
                          <a:cubicBezTo>
                            <a:pt x="327589" y="1861485"/>
                            <a:pt x="310814" y="1991488"/>
                            <a:pt x="285045" y="2120003"/>
                          </a:cubicBezTo>
                          <a:cubicBezTo>
                            <a:pt x="283855" y="2125906"/>
                            <a:pt x="289964" y="2129329"/>
                            <a:pt x="294115" y="2127510"/>
                          </a:cubicBezTo>
                          <a:cubicBezTo>
                            <a:pt x="361138" y="2157123"/>
                            <a:pt x="431128" y="2180181"/>
                            <a:pt x="500888" y="2202296"/>
                          </a:cubicBezTo>
                          <a:cubicBezTo>
                            <a:pt x="443538" y="2462294"/>
                            <a:pt x="491794" y="2606748"/>
                            <a:pt x="585586" y="2844739"/>
                          </a:cubicBezTo>
                          <a:cubicBezTo>
                            <a:pt x="595127" y="2872352"/>
                            <a:pt x="603865" y="2900262"/>
                            <a:pt x="610917" y="2928628"/>
                          </a:cubicBezTo>
                          <a:cubicBezTo>
                            <a:pt x="618631" y="2955413"/>
                            <a:pt x="619689" y="2984638"/>
                            <a:pt x="630519" y="3010242"/>
                          </a:cubicBezTo>
                          <a:cubicBezTo>
                            <a:pt x="562984" y="3082407"/>
                            <a:pt x="634727" y="3125306"/>
                            <a:pt x="650104" y="3196314"/>
                          </a:cubicBezTo>
                          <a:cubicBezTo>
                            <a:pt x="654916" y="3216594"/>
                            <a:pt x="656098" y="3237444"/>
                            <a:pt x="655991" y="3258236"/>
                          </a:cubicBezTo>
                          <a:cubicBezTo>
                            <a:pt x="655966" y="3263726"/>
                            <a:pt x="660199" y="3268471"/>
                            <a:pt x="665473" y="3269389"/>
                          </a:cubicBezTo>
                          <a:cubicBezTo>
                            <a:pt x="676130" y="3281310"/>
                            <a:pt x="704834" y="3287428"/>
                            <a:pt x="709555" y="3267578"/>
                          </a:cubicBezTo>
                          <a:cubicBezTo>
                            <a:pt x="710696" y="3266710"/>
                            <a:pt x="711431" y="3265305"/>
                            <a:pt x="711274" y="3263304"/>
                          </a:cubicBezTo>
                          <a:cubicBezTo>
                            <a:pt x="709480" y="3241470"/>
                            <a:pt x="708339" y="3219587"/>
                            <a:pt x="706851" y="3197736"/>
                          </a:cubicBezTo>
                          <a:cubicBezTo>
                            <a:pt x="744186" y="3230706"/>
                            <a:pt x="757340" y="3282724"/>
                            <a:pt x="797163" y="3312949"/>
                          </a:cubicBezTo>
                          <a:cubicBezTo>
                            <a:pt x="871147" y="3360205"/>
                            <a:pt x="974803" y="3335676"/>
                            <a:pt x="1044628" y="3291661"/>
                          </a:cubicBezTo>
                          <a:cubicBezTo>
                            <a:pt x="1056012" y="3290057"/>
                            <a:pt x="1053979" y="3277706"/>
                            <a:pt x="1049754" y="3269769"/>
                          </a:cubicBezTo>
                          <a:cubicBezTo>
                            <a:pt x="1082220" y="3309154"/>
                            <a:pt x="1223326" y="3327541"/>
                            <a:pt x="1256180" y="3282815"/>
                          </a:cubicBezTo>
                          <a:cubicBezTo>
                            <a:pt x="1287100" y="3230218"/>
                            <a:pt x="1236959" y="3174819"/>
                            <a:pt x="1187016" y="3160269"/>
                          </a:cubicBezTo>
                          <a:cubicBezTo>
                            <a:pt x="1182585" y="3158657"/>
                            <a:pt x="1179022" y="3160120"/>
                            <a:pt x="1176798" y="3162881"/>
                          </a:cubicBezTo>
                          <a:cubicBezTo>
                            <a:pt x="1176558" y="3162914"/>
                            <a:pt x="1175938" y="3163030"/>
                            <a:pt x="1175243" y="3163154"/>
                          </a:cubicBezTo>
                          <a:cubicBezTo>
                            <a:pt x="1163214" y="3111789"/>
                            <a:pt x="1153236" y="3059838"/>
                            <a:pt x="1153029" y="3006877"/>
                          </a:cubicBezTo>
                          <a:cubicBezTo>
                            <a:pt x="1178352" y="2746210"/>
                            <a:pt x="1250418" y="2490717"/>
                            <a:pt x="1290324" y="2231595"/>
                          </a:cubicBezTo>
                          <a:cubicBezTo>
                            <a:pt x="1302998" y="2225213"/>
                            <a:pt x="1315391" y="2218004"/>
                            <a:pt x="1327031" y="2209563"/>
                          </a:cubicBezTo>
                          <a:cubicBezTo>
                            <a:pt x="1338167" y="2205504"/>
                            <a:pt x="1339614" y="2189316"/>
                            <a:pt x="1340829" y="2179635"/>
                          </a:cubicBezTo>
                          <a:cubicBezTo>
                            <a:pt x="1341573" y="2167689"/>
                            <a:pt x="1342168" y="2155743"/>
                            <a:pt x="1342797" y="2143788"/>
                          </a:cubicBezTo>
                          <a:lnTo>
                            <a:pt x="1342995" y="2142664"/>
                          </a:lnTo>
                          <a:cubicBezTo>
                            <a:pt x="1366201" y="2135496"/>
                            <a:pt x="1390383" y="2129411"/>
                            <a:pt x="1408009" y="2111918"/>
                          </a:cubicBezTo>
                          <a:cubicBezTo>
                            <a:pt x="1411581" y="2111769"/>
                            <a:pt x="1415392" y="2109181"/>
                            <a:pt x="1415557" y="2105048"/>
                          </a:cubicBezTo>
                          <a:cubicBezTo>
                            <a:pt x="1417913" y="2046656"/>
                            <a:pt x="1412151" y="1987776"/>
                            <a:pt x="1406256" y="1929707"/>
                          </a:cubicBezTo>
                          <a:cubicBezTo>
                            <a:pt x="1381256" y="1688144"/>
                            <a:pt x="1336042" y="1448161"/>
                            <a:pt x="1263183" y="1216313"/>
                          </a:cubicBezTo>
                          <a:cubicBezTo>
                            <a:pt x="1273608" y="1217355"/>
                            <a:pt x="1288555" y="1214056"/>
                            <a:pt x="1285058" y="1198911"/>
                          </a:cubicBezTo>
                          <a:cubicBezTo>
                            <a:pt x="1254733" y="1088038"/>
                            <a:pt x="1214662" y="980067"/>
                            <a:pt x="1188008" y="868177"/>
                          </a:cubicBezTo>
                          <a:cubicBezTo>
                            <a:pt x="1199657" y="878603"/>
                            <a:pt x="1266382" y="912275"/>
                            <a:pt x="1276890" y="898535"/>
                          </a:cubicBezTo>
                          <a:cubicBezTo>
                            <a:pt x="1311373" y="897303"/>
                            <a:pt x="1344607" y="860241"/>
                            <a:pt x="1371030" y="839746"/>
                          </a:cubicBezTo>
                          <a:cubicBezTo>
                            <a:pt x="1490079" y="729866"/>
                            <a:pt x="1570032" y="586114"/>
                            <a:pt x="1660517" y="453614"/>
                          </a:cubicBezTo>
                          <a:cubicBezTo>
                            <a:pt x="1738304" y="498729"/>
                            <a:pt x="1835817" y="517504"/>
                            <a:pt x="1923938" y="496935"/>
                          </a:cubicBezTo>
                          <a:cubicBezTo>
                            <a:pt x="1936827" y="493347"/>
                            <a:pt x="1951361" y="487956"/>
                            <a:pt x="1960364" y="477506"/>
                          </a:cubicBezTo>
                          <a:cubicBezTo>
                            <a:pt x="1967449" y="469305"/>
                            <a:pt x="1965184" y="456111"/>
                            <a:pt x="1953246" y="454308"/>
                          </a:cubicBezTo>
                          <a:close/>
                          <a:moveTo>
                            <a:pt x="1785602" y="394238"/>
                          </a:moveTo>
                          <a:cubicBezTo>
                            <a:pt x="1793365" y="397347"/>
                            <a:pt x="1813231" y="401695"/>
                            <a:pt x="1815843" y="409698"/>
                          </a:cubicBezTo>
                          <a:cubicBezTo>
                            <a:pt x="1814430" y="412186"/>
                            <a:pt x="1806410" y="412129"/>
                            <a:pt x="1804228" y="413600"/>
                          </a:cubicBezTo>
                          <a:cubicBezTo>
                            <a:pt x="1791256" y="404424"/>
                            <a:pt x="1777557" y="396280"/>
                            <a:pt x="1764057" y="387914"/>
                          </a:cubicBezTo>
                          <a:cubicBezTo>
                            <a:pt x="1771299" y="389823"/>
                            <a:pt x="1778483" y="391915"/>
                            <a:pt x="1785602" y="394238"/>
                          </a:cubicBezTo>
                          <a:close/>
                          <a:moveTo>
                            <a:pt x="954060" y="391998"/>
                          </a:moveTo>
                          <a:cubicBezTo>
                            <a:pt x="977275" y="389617"/>
                            <a:pt x="1001258" y="391312"/>
                            <a:pt x="1024134" y="386608"/>
                          </a:cubicBezTo>
                          <a:cubicBezTo>
                            <a:pt x="1051713" y="448133"/>
                            <a:pt x="1055169" y="515751"/>
                            <a:pt x="1058583" y="582096"/>
                          </a:cubicBezTo>
                          <a:cubicBezTo>
                            <a:pt x="1067099" y="664852"/>
                            <a:pt x="1099556" y="743209"/>
                            <a:pt x="1100011" y="827196"/>
                          </a:cubicBezTo>
                          <a:cubicBezTo>
                            <a:pt x="1104103" y="941335"/>
                            <a:pt x="1100829" y="1058086"/>
                            <a:pt x="1135626" y="1167842"/>
                          </a:cubicBezTo>
                          <a:cubicBezTo>
                            <a:pt x="1134601" y="1167974"/>
                            <a:pt x="1133493" y="1168115"/>
                            <a:pt x="1132320" y="1168272"/>
                          </a:cubicBezTo>
                          <a:cubicBezTo>
                            <a:pt x="1132501" y="1166048"/>
                            <a:pt x="1130732" y="1163601"/>
                            <a:pt x="1128202" y="1163469"/>
                          </a:cubicBezTo>
                          <a:cubicBezTo>
                            <a:pt x="1125152" y="1163312"/>
                            <a:pt x="1122870" y="1162725"/>
                            <a:pt x="1119770" y="1163188"/>
                          </a:cubicBezTo>
                          <a:cubicBezTo>
                            <a:pt x="1075937" y="1172083"/>
                            <a:pt x="1031144" y="1174125"/>
                            <a:pt x="986575" y="1170802"/>
                          </a:cubicBezTo>
                          <a:cubicBezTo>
                            <a:pt x="947777" y="1023346"/>
                            <a:pt x="897297" y="879082"/>
                            <a:pt x="891286" y="725071"/>
                          </a:cubicBezTo>
                          <a:cubicBezTo>
                            <a:pt x="879720" y="605964"/>
                            <a:pt x="869122" y="475580"/>
                            <a:pt x="777437" y="388096"/>
                          </a:cubicBezTo>
                          <a:cubicBezTo>
                            <a:pt x="835143" y="401637"/>
                            <a:pt x="895387" y="395296"/>
                            <a:pt x="954060" y="391998"/>
                          </a:cubicBezTo>
                          <a:close/>
                          <a:moveTo>
                            <a:pt x="981235" y="2585361"/>
                          </a:moveTo>
                          <a:cubicBezTo>
                            <a:pt x="991577" y="2714537"/>
                            <a:pt x="973968" y="2843160"/>
                            <a:pt x="960550" y="2971328"/>
                          </a:cubicBezTo>
                          <a:cubicBezTo>
                            <a:pt x="917965" y="3012929"/>
                            <a:pt x="947264" y="3076612"/>
                            <a:pt x="951952" y="3127200"/>
                          </a:cubicBezTo>
                          <a:cubicBezTo>
                            <a:pt x="953688" y="3144478"/>
                            <a:pt x="954267" y="3161542"/>
                            <a:pt x="953704" y="3178986"/>
                          </a:cubicBezTo>
                          <a:cubicBezTo>
                            <a:pt x="898710" y="3124471"/>
                            <a:pt x="868750" y="3051620"/>
                            <a:pt x="827231" y="2987796"/>
                          </a:cubicBezTo>
                          <a:cubicBezTo>
                            <a:pt x="804166" y="2749806"/>
                            <a:pt x="769575" y="2508566"/>
                            <a:pt x="779769" y="2267484"/>
                          </a:cubicBezTo>
                          <a:cubicBezTo>
                            <a:pt x="850033" y="2278289"/>
                            <a:pt x="921032" y="2284944"/>
                            <a:pt x="992172" y="2285101"/>
                          </a:cubicBezTo>
                          <a:cubicBezTo>
                            <a:pt x="991056" y="2287234"/>
                            <a:pt x="991833" y="2286002"/>
                            <a:pt x="992263" y="2285101"/>
                          </a:cubicBezTo>
                          <a:lnTo>
                            <a:pt x="992263" y="2285101"/>
                          </a:lnTo>
                          <a:cubicBezTo>
                            <a:pt x="980449" y="2310242"/>
                            <a:pt x="979118" y="2338963"/>
                            <a:pt x="976646" y="2366245"/>
                          </a:cubicBezTo>
                          <a:cubicBezTo>
                            <a:pt x="971859" y="2439294"/>
                            <a:pt x="975927" y="2512468"/>
                            <a:pt x="981235" y="2585361"/>
                          </a:cubicBezTo>
                          <a:close/>
                          <a:moveTo>
                            <a:pt x="459981" y="1044428"/>
                          </a:moveTo>
                          <a:cubicBezTo>
                            <a:pt x="450499" y="1042245"/>
                            <a:pt x="440661" y="1042477"/>
                            <a:pt x="430963" y="1042006"/>
                          </a:cubicBezTo>
                          <a:cubicBezTo>
                            <a:pt x="257275" y="1030746"/>
                            <a:pt x="65755" y="918137"/>
                            <a:pt x="14366" y="744920"/>
                          </a:cubicBezTo>
                          <a:cubicBezTo>
                            <a:pt x="37266" y="660577"/>
                            <a:pt x="64705" y="576954"/>
                            <a:pt x="107894" y="500506"/>
                          </a:cubicBezTo>
                          <a:cubicBezTo>
                            <a:pt x="139979" y="587668"/>
                            <a:pt x="271776" y="632700"/>
                            <a:pt x="358294" y="627326"/>
                          </a:cubicBezTo>
                          <a:cubicBezTo>
                            <a:pt x="314328" y="678592"/>
                            <a:pt x="259830" y="718945"/>
                            <a:pt x="209350" y="762943"/>
                          </a:cubicBezTo>
                          <a:cubicBezTo>
                            <a:pt x="174908" y="740539"/>
                            <a:pt x="135878" y="723624"/>
                            <a:pt x="94385" y="721788"/>
                          </a:cubicBezTo>
                          <a:cubicBezTo>
                            <a:pt x="87862" y="721483"/>
                            <a:pt x="88118" y="731122"/>
                            <a:pt x="94385" y="731775"/>
                          </a:cubicBezTo>
                          <a:cubicBezTo>
                            <a:pt x="245891" y="746293"/>
                            <a:pt x="314188" y="917608"/>
                            <a:pt x="454632" y="953959"/>
                          </a:cubicBezTo>
                          <a:cubicBezTo>
                            <a:pt x="472043" y="976926"/>
                            <a:pt x="506072" y="857455"/>
                            <a:pt x="507179" y="845211"/>
                          </a:cubicBezTo>
                          <a:cubicBezTo>
                            <a:pt x="509486" y="832942"/>
                            <a:pt x="509717" y="819566"/>
                            <a:pt x="519101" y="810199"/>
                          </a:cubicBezTo>
                          <a:cubicBezTo>
                            <a:pt x="542084" y="784703"/>
                            <a:pt x="566935" y="756139"/>
                            <a:pt x="601162" y="746582"/>
                          </a:cubicBezTo>
                          <a:cubicBezTo>
                            <a:pt x="614348" y="743391"/>
                            <a:pt x="619838" y="750774"/>
                            <a:pt x="606230" y="758065"/>
                          </a:cubicBezTo>
                          <a:cubicBezTo>
                            <a:pt x="587777" y="769631"/>
                            <a:pt x="570680" y="783719"/>
                            <a:pt x="557841" y="801452"/>
                          </a:cubicBezTo>
                          <a:cubicBezTo>
                            <a:pt x="542704" y="810695"/>
                            <a:pt x="529948" y="823294"/>
                            <a:pt x="523342" y="839647"/>
                          </a:cubicBezTo>
                          <a:cubicBezTo>
                            <a:pt x="521788" y="843500"/>
                            <a:pt x="527542" y="846476"/>
                            <a:pt x="530171" y="843624"/>
                          </a:cubicBezTo>
                          <a:cubicBezTo>
                            <a:pt x="540877" y="832033"/>
                            <a:pt x="550459" y="820343"/>
                            <a:pt x="563992" y="811778"/>
                          </a:cubicBezTo>
                          <a:cubicBezTo>
                            <a:pt x="585727" y="799476"/>
                            <a:pt x="632115" y="781495"/>
                            <a:pt x="650716" y="805528"/>
                          </a:cubicBezTo>
                          <a:cubicBezTo>
                            <a:pt x="605362" y="812332"/>
                            <a:pt x="553435" y="824071"/>
                            <a:pt x="524516" y="862704"/>
                          </a:cubicBezTo>
                          <a:cubicBezTo>
                            <a:pt x="522118" y="866111"/>
                            <a:pt x="527401" y="870038"/>
                            <a:pt x="530220" y="867111"/>
                          </a:cubicBezTo>
                          <a:cubicBezTo>
                            <a:pt x="562959" y="835861"/>
                            <a:pt x="614977" y="819309"/>
                            <a:pt x="659463" y="818565"/>
                          </a:cubicBezTo>
                          <a:cubicBezTo>
                            <a:pt x="635108" y="845690"/>
                            <a:pt x="596111" y="850899"/>
                            <a:pt x="565976" y="869599"/>
                          </a:cubicBezTo>
                          <a:cubicBezTo>
                            <a:pt x="552616" y="875783"/>
                            <a:pt x="543539" y="887192"/>
                            <a:pt x="531527" y="894806"/>
                          </a:cubicBezTo>
                          <a:cubicBezTo>
                            <a:pt x="527393" y="897229"/>
                            <a:pt x="528881" y="904760"/>
                            <a:pt x="534106" y="904322"/>
                          </a:cubicBezTo>
                          <a:cubicBezTo>
                            <a:pt x="565042" y="902404"/>
                            <a:pt x="595929" y="885638"/>
                            <a:pt x="627105" y="896815"/>
                          </a:cubicBezTo>
                          <a:cubicBezTo>
                            <a:pt x="522540" y="949710"/>
                            <a:pt x="518836" y="930918"/>
                            <a:pt x="459981" y="1044428"/>
                          </a:cubicBezTo>
                          <a:close/>
                          <a:moveTo>
                            <a:pt x="499896" y="812638"/>
                          </a:moveTo>
                          <a:cubicBezTo>
                            <a:pt x="493803" y="824369"/>
                            <a:pt x="493299" y="839234"/>
                            <a:pt x="490314" y="851899"/>
                          </a:cubicBezTo>
                          <a:cubicBezTo>
                            <a:pt x="483262" y="884042"/>
                            <a:pt x="470018" y="914210"/>
                            <a:pt x="454880" y="943244"/>
                          </a:cubicBezTo>
                          <a:cubicBezTo>
                            <a:pt x="356739" y="915119"/>
                            <a:pt x="300050" y="820368"/>
                            <a:pt x="216435" y="767622"/>
                          </a:cubicBezTo>
                          <a:cubicBezTo>
                            <a:pt x="289807" y="726559"/>
                            <a:pt x="350613" y="664289"/>
                            <a:pt x="403243" y="599383"/>
                          </a:cubicBezTo>
                          <a:cubicBezTo>
                            <a:pt x="425151" y="634163"/>
                            <a:pt x="451574" y="666505"/>
                            <a:pt x="470737" y="703212"/>
                          </a:cubicBezTo>
                          <a:cubicBezTo>
                            <a:pt x="477351" y="717514"/>
                            <a:pt x="503161" y="757611"/>
                            <a:pt x="500855" y="770483"/>
                          </a:cubicBezTo>
                          <a:cubicBezTo>
                            <a:pt x="493811" y="783413"/>
                            <a:pt x="491133" y="799865"/>
                            <a:pt x="499896" y="812638"/>
                          </a:cubicBezTo>
                          <a:close/>
                          <a:moveTo>
                            <a:pt x="443100" y="1175415"/>
                          </a:moveTo>
                          <a:cubicBezTo>
                            <a:pt x="445844" y="1167545"/>
                            <a:pt x="448878" y="1160005"/>
                            <a:pt x="451722" y="1152209"/>
                          </a:cubicBezTo>
                          <a:cubicBezTo>
                            <a:pt x="464231" y="1118222"/>
                            <a:pt x="475408" y="1082433"/>
                            <a:pt x="472465" y="1045924"/>
                          </a:cubicBezTo>
                          <a:cubicBezTo>
                            <a:pt x="495961" y="1014806"/>
                            <a:pt x="509527" y="975470"/>
                            <a:pt x="543795" y="953975"/>
                          </a:cubicBezTo>
                          <a:cubicBezTo>
                            <a:pt x="556791" y="940153"/>
                            <a:pt x="669855" y="908753"/>
                            <a:pt x="646682" y="888383"/>
                          </a:cubicBezTo>
                          <a:cubicBezTo>
                            <a:pt x="623831" y="875965"/>
                            <a:pt x="597268" y="875998"/>
                            <a:pt x="572293" y="880760"/>
                          </a:cubicBezTo>
                          <a:cubicBezTo>
                            <a:pt x="584363" y="868012"/>
                            <a:pt x="709902" y="825560"/>
                            <a:pt x="661976" y="806421"/>
                          </a:cubicBezTo>
                          <a:cubicBezTo>
                            <a:pt x="665101" y="795260"/>
                            <a:pt x="646508" y="785488"/>
                            <a:pt x="638100" y="783463"/>
                          </a:cubicBezTo>
                          <a:cubicBezTo>
                            <a:pt x="616771" y="778924"/>
                            <a:pt x="595631" y="784777"/>
                            <a:pt x="575401" y="792573"/>
                          </a:cubicBezTo>
                          <a:cubicBezTo>
                            <a:pt x="582866" y="785794"/>
                            <a:pt x="590663" y="779362"/>
                            <a:pt x="599054" y="773748"/>
                          </a:cubicBezTo>
                          <a:cubicBezTo>
                            <a:pt x="610454" y="767060"/>
                            <a:pt x="635132" y="754271"/>
                            <a:pt x="619276" y="739439"/>
                          </a:cubicBezTo>
                          <a:cubicBezTo>
                            <a:pt x="584305" y="722905"/>
                            <a:pt x="532287" y="776386"/>
                            <a:pt x="509180" y="799666"/>
                          </a:cubicBezTo>
                          <a:cubicBezTo>
                            <a:pt x="507684" y="791912"/>
                            <a:pt x="509734" y="784562"/>
                            <a:pt x="513000" y="777593"/>
                          </a:cubicBezTo>
                          <a:cubicBezTo>
                            <a:pt x="520986" y="758909"/>
                            <a:pt x="488760" y="715695"/>
                            <a:pt x="480228" y="696408"/>
                          </a:cubicBezTo>
                          <a:cubicBezTo>
                            <a:pt x="458353" y="661115"/>
                            <a:pt x="437651" y="622589"/>
                            <a:pt x="407211" y="594092"/>
                          </a:cubicBezTo>
                          <a:cubicBezTo>
                            <a:pt x="414734" y="583410"/>
                            <a:pt x="423316" y="573341"/>
                            <a:pt x="429442" y="561469"/>
                          </a:cubicBezTo>
                          <a:cubicBezTo>
                            <a:pt x="440256" y="552358"/>
                            <a:pt x="447399" y="539503"/>
                            <a:pt x="452863" y="526523"/>
                          </a:cubicBezTo>
                          <a:cubicBezTo>
                            <a:pt x="457542" y="524787"/>
                            <a:pt x="520887" y="431813"/>
                            <a:pt x="498408" y="442420"/>
                          </a:cubicBezTo>
                          <a:cubicBezTo>
                            <a:pt x="485312" y="457690"/>
                            <a:pt x="474449" y="475026"/>
                            <a:pt x="464024" y="492503"/>
                          </a:cubicBezTo>
                          <a:cubicBezTo>
                            <a:pt x="473474" y="452928"/>
                            <a:pt x="474672" y="411566"/>
                            <a:pt x="467827" y="371693"/>
                          </a:cubicBezTo>
                          <a:cubicBezTo>
                            <a:pt x="466909" y="367014"/>
                            <a:pt x="461172" y="328621"/>
                            <a:pt x="454748" y="340922"/>
                          </a:cubicBezTo>
                          <a:cubicBezTo>
                            <a:pt x="464057" y="406846"/>
                            <a:pt x="464189" y="478912"/>
                            <a:pt x="431997" y="539015"/>
                          </a:cubicBezTo>
                          <a:cubicBezTo>
                            <a:pt x="412287" y="564454"/>
                            <a:pt x="390834" y="588834"/>
                            <a:pt x="370174" y="613718"/>
                          </a:cubicBezTo>
                          <a:cubicBezTo>
                            <a:pt x="331218" y="613107"/>
                            <a:pt x="291725" y="612850"/>
                            <a:pt x="254423" y="599871"/>
                          </a:cubicBezTo>
                          <a:cubicBezTo>
                            <a:pt x="200463" y="580261"/>
                            <a:pt x="127752" y="547001"/>
                            <a:pt x="116988" y="484368"/>
                          </a:cubicBezTo>
                          <a:cubicBezTo>
                            <a:pt x="201364" y="337111"/>
                            <a:pt x="330408" y="209439"/>
                            <a:pt x="494051" y="155834"/>
                          </a:cubicBezTo>
                          <a:cubicBezTo>
                            <a:pt x="583991" y="225313"/>
                            <a:pt x="672641" y="296825"/>
                            <a:pt x="749221" y="381316"/>
                          </a:cubicBezTo>
                          <a:cubicBezTo>
                            <a:pt x="805265" y="435690"/>
                            <a:pt x="845858" y="503896"/>
                            <a:pt x="856142" y="582146"/>
                          </a:cubicBezTo>
                          <a:cubicBezTo>
                            <a:pt x="878786" y="702674"/>
                            <a:pt x="877083" y="826783"/>
                            <a:pt x="906391" y="946204"/>
                          </a:cubicBezTo>
                          <a:cubicBezTo>
                            <a:pt x="927538" y="1032176"/>
                            <a:pt x="961029" y="1115006"/>
                            <a:pt x="975290" y="1202664"/>
                          </a:cubicBezTo>
                          <a:cubicBezTo>
                            <a:pt x="832861" y="1246464"/>
                            <a:pt x="680255" y="1235485"/>
                            <a:pt x="536222" y="1205070"/>
                          </a:cubicBezTo>
                          <a:cubicBezTo>
                            <a:pt x="504038" y="1199184"/>
                            <a:pt x="472556" y="1189800"/>
                            <a:pt x="443100" y="1175415"/>
                          </a:cubicBezTo>
                          <a:close/>
                          <a:moveTo>
                            <a:pt x="620020" y="2859100"/>
                          </a:moveTo>
                          <a:cubicBezTo>
                            <a:pt x="504559" y="2543214"/>
                            <a:pt x="489148" y="2547555"/>
                            <a:pt x="513843" y="2206256"/>
                          </a:cubicBezTo>
                          <a:cubicBezTo>
                            <a:pt x="597888" y="2231719"/>
                            <a:pt x="683562" y="2252048"/>
                            <a:pt x="770294" y="2265987"/>
                          </a:cubicBezTo>
                          <a:cubicBezTo>
                            <a:pt x="755017" y="2506251"/>
                            <a:pt x="780992" y="2751649"/>
                            <a:pt x="815541" y="2988681"/>
                          </a:cubicBezTo>
                          <a:cubicBezTo>
                            <a:pt x="835623" y="3062128"/>
                            <a:pt x="891758" y="3144172"/>
                            <a:pt x="945363" y="3198100"/>
                          </a:cubicBezTo>
                          <a:cubicBezTo>
                            <a:pt x="904026" y="3220752"/>
                            <a:pt x="856936" y="3235468"/>
                            <a:pt x="809589" y="3235600"/>
                          </a:cubicBezTo>
                          <a:cubicBezTo>
                            <a:pt x="801917" y="3234617"/>
                            <a:pt x="797494" y="3229251"/>
                            <a:pt x="792707" y="3223745"/>
                          </a:cubicBezTo>
                          <a:cubicBezTo>
                            <a:pt x="735101" y="3161004"/>
                            <a:pt x="684505" y="3092064"/>
                            <a:pt x="644342" y="3017385"/>
                          </a:cubicBezTo>
                          <a:cubicBezTo>
                            <a:pt x="645351" y="3016253"/>
                            <a:pt x="645896" y="3015045"/>
                            <a:pt x="646078" y="3013855"/>
                          </a:cubicBezTo>
                          <a:cubicBezTo>
                            <a:pt x="660323" y="2978537"/>
                            <a:pt x="630643" y="2896848"/>
                            <a:pt x="620020" y="2859100"/>
                          </a:cubicBezTo>
                          <a:close/>
                          <a:moveTo>
                            <a:pt x="1016875" y="3284708"/>
                          </a:moveTo>
                          <a:cubicBezTo>
                            <a:pt x="953779" y="3311602"/>
                            <a:pt x="874107" y="3333774"/>
                            <a:pt x="810862" y="3296539"/>
                          </a:cubicBezTo>
                          <a:cubicBezTo>
                            <a:pt x="767260" y="3266421"/>
                            <a:pt x="759216" y="3200795"/>
                            <a:pt x="707529" y="3179647"/>
                          </a:cubicBezTo>
                          <a:cubicBezTo>
                            <a:pt x="707471" y="3176737"/>
                            <a:pt x="705851" y="3173075"/>
                            <a:pt x="702436" y="3173232"/>
                          </a:cubicBezTo>
                          <a:cubicBezTo>
                            <a:pt x="686646" y="3174431"/>
                            <a:pt x="692425" y="3199861"/>
                            <a:pt x="693731" y="3209658"/>
                          </a:cubicBezTo>
                          <a:cubicBezTo>
                            <a:pt x="695856" y="3225680"/>
                            <a:pt x="697757" y="3241710"/>
                            <a:pt x="699559" y="3257773"/>
                          </a:cubicBezTo>
                          <a:cubicBezTo>
                            <a:pt x="692259" y="3257178"/>
                            <a:pt x="685555" y="3259005"/>
                            <a:pt x="678833" y="3256690"/>
                          </a:cubicBezTo>
                          <a:cubicBezTo>
                            <a:pt x="682826" y="3221521"/>
                            <a:pt x="674915" y="3185120"/>
                            <a:pt x="661075" y="3152828"/>
                          </a:cubicBezTo>
                          <a:cubicBezTo>
                            <a:pt x="641184" y="3110971"/>
                            <a:pt x="601881" y="3067328"/>
                            <a:pt x="639638" y="3022337"/>
                          </a:cubicBezTo>
                          <a:cubicBezTo>
                            <a:pt x="656594" y="3076190"/>
                            <a:pt x="693814" y="3121594"/>
                            <a:pt x="727867" y="3165659"/>
                          </a:cubicBezTo>
                          <a:cubicBezTo>
                            <a:pt x="751123" y="3191751"/>
                            <a:pt x="771303" y="3222249"/>
                            <a:pt x="798519" y="3244116"/>
                          </a:cubicBezTo>
                          <a:cubicBezTo>
                            <a:pt x="845800" y="3254375"/>
                            <a:pt x="914104" y="3231888"/>
                            <a:pt x="954564" y="3206822"/>
                          </a:cubicBezTo>
                          <a:cubicBezTo>
                            <a:pt x="977853" y="3232500"/>
                            <a:pt x="1016842" y="3245372"/>
                            <a:pt x="1032285" y="3277292"/>
                          </a:cubicBezTo>
                          <a:cubicBezTo>
                            <a:pt x="1026961" y="3279293"/>
                            <a:pt x="1022083" y="3282352"/>
                            <a:pt x="1016875" y="3284708"/>
                          </a:cubicBezTo>
                          <a:close/>
                          <a:moveTo>
                            <a:pt x="1010575" y="3227540"/>
                          </a:moveTo>
                          <a:cubicBezTo>
                            <a:pt x="1005003" y="3223439"/>
                            <a:pt x="999522" y="3219281"/>
                            <a:pt x="994123" y="3215048"/>
                          </a:cubicBezTo>
                          <a:cubicBezTo>
                            <a:pt x="999538" y="3189833"/>
                            <a:pt x="1004515" y="3164444"/>
                            <a:pt x="1015031" y="3140692"/>
                          </a:cubicBezTo>
                          <a:cubicBezTo>
                            <a:pt x="1024952" y="3169396"/>
                            <a:pt x="1033691" y="3198348"/>
                            <a:pt x="1038750" y="3228292"/>
                          </a:cubicBezTo>
                          <a:cubicBezTo>
                            <a:pt x="1040726" y="3239544"/>
                            <a:pt x="1041421" y="3251449"/>
                            <a:pt x="1045604" y="3261849"/>
                          </a:cubicBezTo>
                          <a:cubicBezTo>
                            <a:pt x="1037064" y="3247977"/>
                            <a:pt x="1023753" y="3237229"/>
                            <a:pt x="1010575" y="3227540"/>
                          </a:cubicBezTo>
                          <a:close/>
                          <a:moveTo>
                            <a:pt x="1176814" y="3162906"/>
                          </a:moveTo>
                          <a:cubicBezTo>
                            <a:pt x="1176789" y="3162939"/>
                            <a:pt x="1176764" y="3162964"/>
                            <a:pt x="1176748" y="3162997"/>
                          </a:cubicBezTo>
                          <a:cubicBezTo>
                            <a:pt x="1176417" y="3163022"/>
                            <a:pt x="1176087" y="3163055"/>
                            <a:pt x="1175739" y="3163129"/>
                          </a:cubicBezTo>
                          <a:cubicBezTo>
                            <a:pt x="1176326" y="3163013"/>
                            <a:pt x="1176657" y="3162939"/>
                            <a:pt x="1176814" y="3162906"/>
                          </a:cubicBezTo>
                          <a:close/>
                          <a:moveTo>
                            <a:pt x="1260008" y="2282679"/>
                          </a:moveTo>
                          <a:cubicBezTo>
                            <a:pt x="1222574" y="2453729"/>
                            <a:pt x="1191547" y="2626160"/>
                            <a:pt x="1157932" y="2797988"/>
                          </a:cubicBezTo>
                          <a:cubicBezTo>
                            <a:pt x="1147118" y="2864589"/>
                            <a:pt x="1135825" y="2931653"/>
                            <a:pt x="1133427" y="2999181"/>
                          </a:cubicBezTo>
                          <a:cubicBezTo>
                            <a:pt x="1133369" y="3003008"/>
                            <a:pt x="1135436" y="3006481"/>
                            <a:pt x="1138462" y="3008564"/>
                          </a:cubicBezTo>
                          <a:cubicBezTo>
                            <a:pt x="1142422" y="3061318"/>
                            <a:pt x="1147399" y="3114989"/>
                            <a:pt x="1165215" y="3165138"/>
                          </a:cubicBezTo>
                          <a:cubicBezTo>
                            <a:pt x="1143968" y="3169404"/>
                            <a:pt x="1122705" y="3173571"/>
                            <a:pt x="1101491" y="3177986"/>
                          </a:cubicBezTo>
                          <a:cubicBezTo>
                            <a:pt x="1091496" y="3179341"/>
                            <a:pt x="1079318" y="3185724"/>
                            <a:pt x="1074432" y="3173761"/>
                          </a:cubicBezTo>
                          <a:cubicBezTo>
                            <a:pt x="1055558" y="3131259"/>
                            <a:pt x="1042512" y="3086045"/>
                            <a:pt x="1025233" y="3042799"/>
                          </a:cubicBezTo>
                          <a:cubicBezTo>
                            <a:pt x="1018537" y="3027488"/>
                            <a:pt x="1015015" y="3010135"/>
                            <a:pt x="1005317" y="2996386"/>
                          </a:cubicBezTo>
                          <a:cubicBezTo>
                            <a:pt x="992627" y="2990739"/>
                            <a:pt x="1003052" y="3016112"/>
                            <a:pt x="1004598" y="3020965"/>
                          </a:cubicBezTo>
                          <a:cubicBezTo>
                            <a:pt x="1023431" y="3073760"/>
                            <a:pt x="1040949" y="3127274"/>
                            <a:pt x="1061667" y="3179292"/>
                          </a:cubicBezTo>
                          <a:cubicBezTo>
                            <a:pt x="1068223" y="3192503"/>
                            <a:pt x="1081401" y="3196455"/>
                            <a:pt x="1095001" y="3192098"/>
                          </a:cubicBezTo>
                          <a:cubicBezTo>
                            <a:pt x="1122432" y="3188245"/>
                            <a:pt x="1149615" y="3182971"/>
                            <a:pt x="1176715" y="3177266"/>
                          </a:cubicBezTo>
                          <a:cubicBezTo>
                            <a:pt x="1202344" y="3189783"/>
                            <a:pt x="1233288" y="3202093"/>
                            <a:pt x="1242076" y="3232798"/>
                          </a:cubicBezTo>
                          <a:cubicBezTo>
                            <a:pt x="1245896" y="3244918"/>
                            <a:pt x="1246491" y="3259633"/>
                            <a:pt x="1238794" y="3270472"/>
                          </a:cubicBezTo>
                          <a:cubicBezTo>
                            <a:pt x="1207263" y="3301392"/>
                            <a:pt x="1101755" y="3282666"/>
                            <a:pt x="1068074" y="3258782"/>
                          </a:cubicBezTo>
                          <a:cubicBezTo>
                            <a:pt x="1058079" y="3247935"/>
                            <a:pt x="1060262" y="3231153"/>
                            <a:pt x="1056492" y="3217660"/>
                          </a:cubicBezTo>
                          <a:cubicBezTo>
                            <a:pt x="1049936" y="3185749"/>
                            <a:pt x="1039536" y="3154250"/>
                            <a:pt x="1023894" y="3125695"/>
                          </a:cubicBezTo>
                          <a:cubicBezTo>
                            <a:pt x="1027333" y="3116270"/>
                            <a:pt x="1018107" y="3106515"/>
                            <a:pt x="1008649" y="3109086"/>
                          </a:cubicBezTo>
                          <a:cubicBezTo>
                            <a:pt x="990345" y="3113641"/>
                            <a:pt x="976522" y="3182003"/>
                            <a:pt x="976018" y="3200126"/>
                          </a:cubicBezTo>
                          <a:cubicBezTo>
                            <a:pt x="975613" y="3199770"/>
                            <a:pt x="975199" y="3199431"/>
                            <a:pt x="974794" y="3199075"/>
                          </a:cubicBezTo>
                          <a:cubicBezTo>
                            <a:pt x="977076" y="3156879"/>
                            <a:pt x="974224" y="3114418"/>
                            <a:pt x="964518" y="3073107"/>
                          </a:cubicBezTo>
                          <a:cubicBezTo>
                            <a:pt x="958128" y="3044444"/>
                            <a:pt x="956383" y="3013830"/>
                            <a:pt x="969545" y="2986747"/>
                          </a:cubicBezTo>
                          <a:cubicBezTo>
                            <a:pt x="975944" y="2988582"/>
                            <a:pt x="983591" y="2986193"/>
                            <a:pt x="985120" y="2978330"/>
                          </a:cubicBezTo>
                          <a:cubicBezTo>
                            <a:pt x="991387" y="2946179"/>
                            <a:pt x="993594" y="2913019"/>
                            <a:pt x="997066" y="2880446"/>
                          </a:cubicBezTo>
                          <a:cubicBezTo>
                            <a:pt x="1006607" y="2792209"/>
                            <a:pt x="1013204" y="2703443"/>
                            <a:pt x="1009352" y="2614660"/>
                          </a:cubicBezTo>
                          <a:cubicBezTo>
                            <a:pt x="1004763" y="2538138"/>
                            <a:pt x="998794" y="2461558"/>
                            <a:pt x="1000919" y="2384813"/>
                          </a:cubicBezTo>
                          <a:cubicBezTo>
                            <a:pt x="1001126" y="2350694"/>
                            <a:pt x="1004391" y="2308432"/>
                            <a:pt x="1011435" y="2284977"/>
                          </a:cubicBezTo>
                          <a:cubicBezTo>
                            <a:pt x="1098581" y="2283034"/>
                            <a:pt x="1187752" y="2273742"/>
                            <a:pt x="1269267" y="2241243"/>
                          </a:cubicBezTo>
                          <a:cubicBezTo>
                            <a:pt x="1265621" y="2254785"/>
                            <a:pt x="1263116" y="2269071"/>
                            <a:pt x="1260008" y="2282679"/>
                          </a:cubicBezTo>
                          <a:close/>
                          <a:moveTo>
                            <a:pt x="1257362" y="1204103"/>
                          </a:moveTo>
                          <a:cubicBezTo>
                            <a:pt x="1230692" y="1200977"/>
                            <a:pt x="1203460" y="1201201"/>
                            <a:pt x="1176574" y="1200126"/>
                          </a:cubicBezTo>
                          <a:cubicBezTo>
                            <a:pt x="1173276" y="1200010"/>
                            <a:pt x="1167059" y="1200928"/>
                            <a:pt x="1164488" y="1198456"/>
                          </a:cubicBezTo>
                          <a:cubicBezTo>
                            <a:pt x="1117488" y="1084334"/>
                            <a:pt x="1120778" y="958919"/>
                            <a:pt x="1117166" y="837646"/>
                          </a:cubicBezTo>
                          <a:cubicBezTo>
                            <a:pt x="1117786" y="754428"/>
                            <a:pt x="1089197" y="676103"/>
                            <a:pt x="1076457" y="594910"/>
                          </a:cubicBezTo>
                          <a:cubicBezTo>
                            <a:pt x="1071927" y="553590"/>
                            <a:pt x="1071108" y="511783"/>
                            <a:pt x="1063990" y="470769"/>
                          </a:cubicBezTo>
                          <a:cubicBezTo>
                            <a:pt x="1044529" y="358375"/>
                            <a:pt x="975340" y="263317"/>
                            <a:pt x="905936" y="175858"/>
                          </a:cubicBezTo>
                          <a:cubicBezTo>
                            <a:pt x="969396" y="189945"/>
                            <a:pt x="1036460" y="209109"/>
                            <a:pt x="1086998" y="251627"/>
                          </a:cubicBezTo>
                          <a:cubicBezTo>
                            <a:pt x="1098515" y="262970"/>
                            <a:pt x="1106550" y="276991"/>
                            <a:pt x="1113991" y="291195"/>
                          </a:cubicBezTo>
                          <a:cubicBezTo>
                            <a:pt x="1146200" y="351918"/>
                            <a:pt x="1176178" y="413807"/>
                            <a:pt x="1203931" y="476680"/>
                          </a:cubicBezTo>
                          <a:cubicBezTo>
                            <a:pt x="1189182" y="471984"/>
                            <a:pt x="1174623" y="470272"/>
                            <a:pt x="1159486" y="471256"/>
                          </a:cubicBezTo>
                          <a:cubicBezTo>
                            <a:pt x="1143489" y="416014"/>
                            <a:pt x="1128533" y="360466"/>
                            <a:pt x="1107187" y="307084"/>
                          </a:cubicBezTo>
                          <a:cubicBezTo>
                            <a:pt x="1103582" y="298569"/>
                            <a:pt x="1091983" y="305158"/>
                            <a:pt x="1093281" y="312946"/>
                          </a:cubicBezTo>
                          <a:cubicBezTo>
                            <a:pt x="1103277" y="372644"/>
                            <a:pt x="1125871" y="429333"/>
                            <a:pt x="1139405" y="488196"/>
                          </a:cubicBezTo>
                          <a:cubicBezTo>
                            <a:pt x="1146101" y="517338"/>
                            <a:pt x="1144464" y="546307"/>
                            <a:pt x="1141513" y="575829"/>
                          </a:cubicBezTo>
                          <a:cubicBezTo>
                            <a:pt x="1115520" y="792755"/>
                            <a:pt x="1207998" y="997337"/>
                            <a:pt x="1257362" y="1204103"/>
                          </a:cubicBezTo>
                          <a:close/>
                          <a:moveTo>
                            <a:pt x="1948715" y="472439"/>
                          </a:moveTo>
                          <a:cubicBezTo>
                            <a:pt x="1941655" y="478341"/>
                            <a:pt x="1932156" y="482062"/>
                            <a:pt x="1922773" y="484715"/>
                          </a:cubicBezTo>
                          <a:cubicBezTo>
                            <a:pt x="1879477" y="491801"/>
                            <a:pt x="1833453" y="487444"/>
                            <a:pt x="1791562" y="473836"/>
                          </a:cubicBezTo>
                          <a:cubicBezTo>
                            <a:pt x="1774036" y="479581"/>
                            <a:pt x="1831865" y="492859"/>
                            <a:pt x="1836669" y="492917"/>
                          </a:cubicBezTo>
                          <a:cubicBezTo>
                            <a:pt x="1775003" y="491164"/>
                            <a:pt x="1718000" y="468495"/>
                            <a:pt x="1662667" y="445760"/>
                          </a:cubicBezTo>
                          <a:cubicBezTo>
                            <a:pt x="1656954" y="431019"/>
                            <a:pt x="1641345" y="457880"/>
                            <a:pt x="1637137" y="463237"/>
                          </a:cubicBezTo>
                          <a:cubicBezTo>
                            <a:pt x="1620570" y="487154"/>
                            <a:pt x="1604449" y="511369"/>
                            <a:pt x="1588426" y="535642"/>
                          </a:cubicBezTo>
                          <a:cubicBezTo>
                            <a:pt x="1507572" y="659139"/>
                            <a:pt x="1425329" y="786149"/>
                            <a:pt x="1305875" y="876098"/>
                          </a:cubicBezTo>
                          <a:cubicBezTo>
                            <a:pt x="1296053" y="883381"/>
                            <a:pt x="1284570" y="889805"/>
                            <a:pt x="1271987" y="889218"/>
                          </a:cubicBezTo>
                          <a:cubicBezTo>
                            <a:pt x="1270259" y="889135"/>
                            <a:pt x="1269019" y="890069"/>
                            <a:pt x="1268325" y="891342"/>
                          </a:cubicBezTo>
                          <a:cubicBezTo>
                            <a:pt x="1238430" y="883472"/>
                            <a:pt x="1209065" y="872567"/>
                            <a:pt x="1184511" y="853131"/>
                          </a:cubicBezTo>
                          <a:cubicBezTo>
                            <a:pt x="1165108" y="767846"/>
                            <a:pt x="1154046" y="679749"/>
                            <a:pt x="1162842" y="592356"/>
                          </a:cubicBezTo>
                          <a:cubicBezTo>
                            <a:pt x="1166819" y="555310"/>
                            <a:pt x="1170829" y="517785"/>
                            <a:pt x="1161759" y="481119"/>
                          </a:cubicBezTo>
                          <a:cubicBezTo>
                            <a:pt x="1179187" y="481574"/>
                            <a:pt x="1197094" y="483955"/>
                            <a:pt x="1211917" y="493768"/>
                          </a:cubicBezTo>
                          <a:cubicBezTo>
                            <a:pt x="1235198" y="542074"/>
                            <a:pt x="1256660" y="590901"/>
                            <a:pt x="1274848" y="641331"/>
                          </a:cubicBezTo>
                          <a:cubicBezTo>
                            <a:pt x="1268862" y="648226"/>
                            <a:pt x="1229113" y="700806"/>
                            <a:pt x="1249310" y="691274"/>
                          </a:cubicBezTo>
                          <a:cubicBezTo>
                            <a:pt x="1350518" y="556591"/>
                            <a:pt x="1506861" y="478036"/>
                            <a:pt x="1634971" y="372107"/>
                          </a:cubicBezTo>
                          <a:cubicBezTo>
                            <a:pt x="1651241" y="354514"/>
                            <a:pt x="1666511" y="354919"/>
                            <a:pt x="1687444" y="364029"/>
                          </a:cubicBezTo>
                          <a:cubicBezTo>
                            <a:pt x="1725680" y="379531"/>
                            <a:pt x="1761618" y="403349"/>
                            <a:pt x="1796721" y="425216"/>
                          </a:cubicBezTo>
                          <a:cubicBezTo>
                            <a:pt x="1825218" y="444586"/>
                            <a:pt x="1863405" y="451440"/>
                            <a:pt x="1897731" y="450464"/>
                          </a:cubicBezTo>
                          <a:cubicBezTo>
                            <a:pt x="1905924" y="449728"/>
                            <a:pt x="1919052" y="449017"/>
                            <a:pt x="1921483" y="459079"/>
                          </a:cubicBezTo>
                          <a:cubicBezTo>
                            <a:pt x="1921251" y="459393"/>
                            <a:pt x="1921094" y="459624"/>
                            <a:pt x="1920979" y="459823"/>
                          </a:cubicBezTo>
                          <a:cubicBezTo>
                            <a:pt x="1884974" y="481227"/>
                            <a:pt x="1842820" y="466594"/>
                            <a:pt x="1804608" y="460079"/>
                          </a:cubicBezTo>
                          <a:cubicBezTo>
                            <a:pt x="1779037" y="468958"/>
                            <a:pt x="1865612" y="484079"/>
                            <a:pt x="1871705" y="482673"/>
                          </a:cubicBezTo>
                          <a:cubicBezTo>
                            <a:pt x="1888910" y="484021"/>
                            <a:pt x="1922128" y="478308"/>
                            <a:pt x="1932280" y="463659"/>
                          </a:cubicBezTo>
                          <a:cubicBezTo>
                            <a:pt x="1932553" y="463717"/>
                            <a:pt x="1932834" y="463774"/>
                            <a:pt x="1933140" y="463783"/>
                          </a:cubicBezTo>
                          <a:cubicBezTo>
                            <a:pt x="1930932" y="463675"/>
                            <a:pt x="1934132" y="464130"/>
                            <a:pt x="1934644" y="464213"/>
                          </a:cubicBezTo>
                          <a:cubicBezTo>
                            <a:pt x="1940233" y="465800"/>
                            <a:pt x="1961298" y="462617"/>
                            <a:pt x="1948715" y="47243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8" name="Freeform 32">
                      <a:extLst>
                        <a:ext uri="{FF2B5EF4-FFF2-40B4-BE49-F238E27FC236}">
                          <a16:creationId xmlns:a16="http://schemas.microsoft.com/office/drawing/2014/main" id="{7B8F5A7E-D994-D389-2ED4-2960320F6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07026" y="4273734"/>
                      <a:ext cx="28521" cy="385417"/>
                    </a:xfrm>
                    <a:custGeom>
                      <a:avLst/>
                      <a:gdLst>
                        <a:gd name="connsiteX0" fmla="*/ 28502 w 28521"/>
                        <a:gd name="connsiteY0" fmla="*/ 378600 h 385417"/>
                        <a:gd name="connsiteX1" fmla="*/ 22103 w 28521"/>
                        <a:gd name="connsiteY1" fmla="*/ 238552 h 385417"/>
                        <a:gd name="connsiteX2" fmla="*/ 14662 w 28521"/>
                        <a:gd name="connsiteY2" fmla="*/ 68535 h 385417"/>
                        <a:gd name="connsiteX3" fmla="*/ 12951 w 28521"/>
                        <a:gd name="connsiteY3" fmla="*/ 31465 h 385417"/>
                        <a:gd name="connsiteX4" fmla="*/ 10198 w 28521"/>
                        <a:gd name="connsiteY4" fmla="*/ 3166 h 385417"/>
                        <a:gd name="connsiteX5" fmla="*/ 1658 w 28521"/>
                        <a:gd name="connsiteY5" fmla="*/ 3166 h 385417"/>
                        <a:gd name="connsiteX6" fmla="*/ 21 w 28521"/>
                        <a:gd name="connsiteY6" fmla="*/ 27513 h 385417"/>
                        <a:gd name="connsiteX7" fmla="*/ 385 w 28521"/>
                        <a:gd name="connsiteY7" fmla="*/ 59267 h 385417"/>
                        <a:gd name="connsiteX8" fmla="*/ 1997 w 28521"/>
                        <a:gd name="connsiteY8" fmla="*/ 139014 h 385417"/>
                        <a:gd name="connsiteX9" fmla="*/ 9719 w 28521"/>
                        <a:gd name="connsiteY9" fmla="*/ 310337 h 385417"/>
                        <a:gd name="connsiteX10" fmla="*/ 14307 w 28521"/>
                        <a:gd name="connsiteY10" fmla="*/ 378600 h 385417"/>
                        <a:gd name="connsiteX11" fmla="*/ 28502 w 28521"/>
                        <a:gd name="connsiteY11" fmla="*/ 378600 h 385417"/>
                        <a:gd name="connsiteX12" fmla="*/ 28502 w 28521"/>
                        <a:gd name="connsiteY12" fmla="*/ 378600 h 385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8521" h="385417">
                          <a:moveTo>
                            <a:pt x="28502" y="378600"/>
                          </a:moveTo>
                          <a:cubicBezTo>
                            <a:pt x="25377" y="331989"/>
                            <a:pt x="24120" y="285221"/>
                            <a:pt x="22103" y="238552"/>
                          </a:cubicBezTo>
                          <a:cubicBezTo>
                            <a:pt x="19656" y="181872"/>
                            <a:pt x="17424" y="125183"/>
                            <a:pt x="14662" y="68535"/>
                          </a:cubicBezTo>
                          <a:cubicBezTo>
                            <a:pt x="14059" y="56175"/>
                            <a:pt x="13480" y="43824"/>
                            <a:pt x="12951" y="31465"/>
                          </a:cubicBezTo>
                          <a:cubicBezTo>
                            <a:pt x="12546" y="22048"/>
                            <a:pt x="12463" y="12359"/>
                            <a:pt x="10198" y="3166"/>
                          </a:cubicBezTo>
                          <a:cubicBezTo>
                            <a:pt x="9181" y="-976"/>
                            <a:pt x="2584" y="-1133"/>
                            <a:pt x="1658" y="3166"/>
                          </a:cubicBezTo>
                          <a:cubicBezTo>
                            <a:pt x="-62" y="11135"/>
                            <a:pt x="-45" y="19394"/>
                            <a:pt x="21" y="27513"/>
                          </a:cubicBezTo>
                          <a:cubicBezTo>
                            <a:pt x="104" y="38095"/>
                            <a:pt x="236" y="48685"/>
                            <a:pt x="385" y="59267"/>
                          </a:cubicBezTo>
                          <a:cubicBezTo>
                            <a:pt x="757" y="85880"/>
                            <a:pt x="988" y="112410"/>
                            <a:pt x="1997" y="139014"/>
                          </a:cubicBezTo>
                          <a:cubicBezTo>
                            <a:pt x="4155" y="196141"/>
                            <a:pt x="6437" y="253268"/>
                            <a:pt x="9719" y="310337"/>
                          </a:cubicBezTo>
                          <a:cubicBezTo>
                            <a:pt x="11025" y="333105"/>
                            <a:pt x="12488" y="355865"/>
                            <a:pt x="14307" y="378600"/>
                          </a:cubicBezTo>
                          <a:cubicBezTo>
                            <a:pt x="15035" y="387620"/>
                            <a:pt x="29114" y="387760"/>
                            <a:pt x="28502" y="378600"/>
                          </a:cubicBezTo>
                          <a:lnTo>
                            <a:pt x="28502" y="37860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0" name="Graphic 71">
                  <a:extLst>
                    <a:ext uri="{FF2B5EF4-FFF2-40B4-BE49-F238E27FC236}">
                      <a16:creationId xmlns:a16="http://schemas.microsoft.com/office/drawing/2014/main" id="{9CA46BFB-FDCC-1567-765A-0D5AD3A8C9A7}"/>
                    </a:ext>
                  </a:extLst>
                </p:cNvPr>
                <p:cNvGrpSpPr/>
                <p:nvPr/>
              </p:nvGrpSpPr>
              <p:grpSpPr>
                <a:xfrm>
                  <a:off x="9595409" y="2049107"/>
                  <a:ext cx="624202" cy="615620"/>
                  <a:chOff x="9595409" y="2049107"/>
                  <a:chExt cx="624202" cy="615620"/>
                </a:xfrm>
              </p:grpSpPr>
              <p:sp>
                <p:nvSpPr>
                  <p:cNvPr id="11" name="Freeform 34">
                    <a:extLst>
                      <a:ext uri="{FF2B5EF4-FFF2-40B4-BE49-F238E27FC236}">
                        <a16:creationId xmlns:a16="http://schemas.microsoft.com/office/drawing/2014/main" id="{F0C894D4-41A1-9E71-371C-D053ADAF911B}"/>
                      </a:ext>
                    </a:extLst>
                  </p:cNvPr>
                  <p:cNvSpPr/>
                  <p:nvPr/>
                </p:nvSpPr>
                <p:spPr>
                  <a:xfrm>
                    <a:off x="9720167" y="2174424"/>
                    <a:ext cx="487952" cy="456327"/>
                  </a:xfrm>
                  <a:custGeom>
                    <a:avLst/>
                    <a:gdLst>
                      <a:gd name="connsiteX0" fmla="*/ 388660 w 487952"/>
                      <a:gd name="connsiteY0" fmla="*/ 7699 h 456327"/>
                      <a:gd name="connsiteX1" fmla="*/ 471002 w 487952"/>
                      <a:gd name="connsiteY1" fmla="*/ 94506 h 456327"/>
                      <a:gd name="connsiteX2" fmla="*/ 482204 w 487952"/>
                      <a:gd name="connsiteY2" fmla="*/ 317012 h 456327"/>
                      <a:gd name="connsiteX3" fmla="*/ 387172 w 487952"/>
                      <a:gd name="connsiteY3" fmla="*/ 443717 h 456327"/>
                      <a:gd name="connsiteX4" fmla="*/ 213261 w 487952"/>
                      <a:gd name="connsiteY4" fmla="*/ 425272 h 456327"/>
                      <a:gd name="connsiteX5" fmla="*/ 102776 w 487952"/>
                      <a:gd name="connsiteY5" fmla="*/ 315921 h 456327"/>
                      <a:gd name="connsiteX6" fmla="*/ 4172 w 487952"/>
                      <a:gd name="connsiteY6" fmla="*/ 166812 h 456327"/>
                      <a:gd name="connsiteX7" fmla="*/ 388660 w 487952"/>
                      <a:gd name="connsiteY7" fmla="*/ 7699 h 456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87952" h="456327">
                        <a:moveTo>
                          <a:pt x="388660" y="7699"/>
                        </a:moveTo>
                        <a:lnTo>
                          <a:pt x="471002" y="94506"/>
                        </a:lnTo>
                        <a:cubicBezTo>
                          <a:pt x="471002" y="94506"/>
                          <a:pt x="499929" y="261332"/>
                          <a:pt x="482204" y="317012"/>
                        </a:cubicBezTo>
                        <a:cubicBezTo>
                          <a:pt x="472903" y="346237"/>
                          <a:pt x="444596" y="416335"/>
                          <a:pt x="387172" y="443717"/>
                        </a:cubicBezTo>
                        <a:cubicBezTo>
                          <a:pt x="335170" y="468518"/>
                          <a:pt x="255548" y="453753"/>
                          <a:pt x="213261" y="425272"/>
                        </a:cubicBezTo>
                        <a:cubicBezTo>
                          <a:pt x="124271" y="365343"/>
                          <a:pt x="102776" y="315921"/>
                          <a:pt x="102776" y="315921"/>
                        </a:cubicBezTo>
                        <a:cubicBezTo>
                          <a:pt x="102776" y="315921"/>
                          <a:pt x="-24358" y="314061"/>
                          <a:pt x="4172" y="166812"/>
                        </a:cubicBezTo>
                        <a:cubicBezTo>
                          <a:pt x="32703" y="19571"/>
                          <a:pt x="306813" y="-18591"/>
                          <a:pt x="388660" y="769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2" name="Freeform 35">
                    <a:extLst>
                      <a:ext uri="{FF2B5EF4-FFF2-40B4-BE49-F238E27FC236}">
                        <a16:creationId xmlns:a16="http://schemas.microsoft.com/office/drawing/2014/main" id="{D9D1A9CA-17E1-A653-9A78-B2DFF1D9A869}"/>
                      </a:ext>
                    </a:extLst>
                  </p:cNvPr>
                  <p:cNvSpPr/>
                  <p:nvPr/>
                </p:nvSpPr>
                <p:spPr>
                  <a:xfrm>
                    <a:off x="9760366" y="2078987"/>
                    <a:ext cx="116633" cy="96725"/>
                  </a:xfrm>
                  <a:custGeom>
                    <a:avLst/>
                    <a:gdLst>
                      <a:gd name="connsiteX0" fmla="*/ 115984 w 116633"/>
                      <a:gd name="connsiteY0" fmla="*/ 14015 h 96725"/>
                      <a:gd name="connsiteX1" fmla="*/ 91513 w 116633"/>
                      <a:gd name="connsiteY1" fmla="*/ 39644 h 96725"/>
                      <a:gd name="connsiteX2" fmla="*/ 25044 w 116633"/>
                      <a:gd name="connsiteY2" fmla="*/ 96688 h 96725"/>
                      <a:gd name="connsiteX3" fmla="*/ 2226 w 116633"/>
                      <a:gd name="connsiteY3" fmla="*/ 57005 h 96725"/>
                      <a:gd name="connsiteX4" fmla="*/ 58443 w 116633"/>
                      <a:gd name="connsiteY4" fmla="*/ 1945 h 96725"/>
                      <a:gd name="connsiteX5" fmla="*/ 115984 w 116633"/>
                      <a:gd name="connsiteY5" fmla="*/ 14015 h 9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6633" h="96725">
                        <a:moveTo>
                          <a:pt x="115984" y="14015"/>
                        </a:moveTo>
                        <a:cubicBezTo>
                          <a:pt x="118877" y="19513"/>
                          <a:pt x="112346" y="24763"/>
                          <a:pt x="91513" y="39644"/>
                        </a:cubicBezTo>
                        <a:cubicBezTo>
                          <a:pt x="70679" y="54525"/>
                          <a:pt x="48357" y="98176"/>
                          <a:pt x="25044" y="96688"/>
                        </a:cubicBezTo>
                        <a:cubicBezTo>
                          <a:pt x="1730" y="95200"/>
                          <a:pt x="-3727" y="82303"/>
                          <a:pt x="2226" y="57005"/>
                        </a:cubicBezTo>
                        <a:cubicBezTo>
                          <a:pt x="8178" y="31707"/>
                          <a:pt x="29012" y="7897"/>
                          <a:pt x="58443" y="1945"/>
                        </a:cubicBezTo>
                        <a:cubicBezTo>
                          <a:pt x="87619" y="-3958"/>
                          <a:pt x="111023" y="4590"/>
                          <a:pt x="115984" y="1401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13" name="Graphic 71">
                    <a:extLst>
                      <a:ext uri="{FF2B5EF4-FFF2-40B4-BE49-F238E27FC236}">
                        <a16:creationId xmlns:a16="http://schemas.microsoft.com/office/drawing/2014/main" id="{BC9455F3-2DCE-CAEC-7713-775A1537C775}"/>
                      </a:ext>
                    </a:extLst>
                  </p:cNvPr>
                  <p:cNvGrpSpPr/>
                  <p:nvPr/>
                </p:nvGrpSpPr>
                <p:grpSpPr>
                  <a:xfrm>
                    <a:off x="9595409" y="2049107"/>
                    <a:ext cx="624202" cy="615620"/>
                    <a:chOff x="9595409" y="2049107"/>
                    <a:chExt cx="624202" cy="615620"/>
                  </a:xfrm>
                </p:grpSpPr>
                <p:sp>
                  <p:nvSpPr>
                    <p:cNvPr id="14" name="Freeform 37">
                      <a:extLst>
                        <a:ext uri="{FF2B5EF4-FFF2-40B4-BE49-F238E27FC236}">
                          <a16:creationId xmlns:a16="http://schemas.microsoft.com/office/drawing/2014/main" id="{DAF54C25-4269-17EA-9A5F-472648143C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71118" y="2387116"/>
                      <a:ext cx="52446" cy="38026"/>
                    </a:xfrm>
                    <a:custGeom>
                      <a:avLst/>
                      <a:gdLst>
                        <a:gd name="connsiteX0" fmla="*/ 31695 w 52446"/>
                        <a:gd name="connsiteY0" fmla="*/ 7023 h 38026"/>
                        <a:gd name="connsiteX1" fmla="*/ 30868 w 52446"/>
                        <a:gd name="connsiteY1" fmla="*/ 6783 h 38026"/>
                        <a:gd name="connsiteX2" fmla="*/ 1470 w 52446"/>
                        <a:gd name="connsiteY2" fmla="*/ 4 h 38026"/>
                        <a:gd name="connsiteX3" fmla="*/ 1329 w 52446"/>
                        <a:gd name="connsiteY3" fmla="*/ 4 h 38026"/>
                        <a:gd name="connsiteX4" fmla="*/ 626 w 52446"/>
                        <a:gd name="connsiteY4" fmla="*/ 2583 h 38026"/>
                        <a:gd name="connsiteX5" fmla="*/ 23601 w 52446"/>
                        <a:gd name="connsiteY5" fmla="*/ 20358 h 38026"/>
                        <a:gd name="connsiteX6" fmla="*/ 45559 w 52446"/>
                        <a:gd name="connsiteY6" fmla="*/ 38017 h 38026"/>
                        <a:gd name="connsiteX7" fmla="*/ 52289 w 52446"/>
                        <a:gd name="connsiteY7" fmla="*/ 31312 h 38026"/>
                        <a:gd name="connsiteX8" fmla="*/ 31695 w 52446"/>
                        <a:gd name="connsiteY8" fmla="*/ 7023 h 380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2446" h="38026">
                          <a:moveTo>
                            <a:pt x="31695" y="7023"/>
                          </a:moveTo>
                          <a:lnTo>
                            <a:pt x="30868" y="6783"/>
                          </a:lnTo>
                          <a:cubicBezTo>
                            <a:pt x="21295" y="1996"/>
                            <a:pt x="12258" y="-104"/>
                            <a:pt x="1470" y="4"/>
                          </a:cubicBezTo>
                          <a:lnTo>
                            <a:pt x="1329" y="4"/>
                          </a:lnTo>
                          <a:cubicBezTo>
                            <a:pt x="39" y="12"/>
                            <a:pt x="-531" y="1947"/>
                            <a:pt x="626" y="2583"/>
                          </a:cubicBezTo>
                          <a:cubicBezTo>
                            <a:pt x="8803" y="7081"/>
                            <a:pt x="16996" y="13752"/>
                            <a:pt x="23601" y="20358"/>
                          </a:cubicBezTo>
                          <a:cubicBezTo>
                            <a:pt x="30157" y="26897"/>
                            <a:pt x="35432" y="37397"/>
                            <a:pt x="45559" y="38017"/>
                          </a:cubicBezTo>
                          <a:cubicBezTo>
                            <a:pt x="49255" y="38240"/>
                            <a:pt x="51784" y="34669"/>
                            <a:pt x="52289" y="31312"/>
                          </a:cubicBezTo>
                          <a:cubicBezTo>
                            <a:pt x="54083" y="19498"/>
                            <a:pt x="40152" y="11388"/>
                            <a:pt x="31695" y="702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5" name="Freeform 38">
                      <a:extLst>
                        <a:ext uri="{FF2B5EF4-FFF2-40B4-BE49-F238E27FC236}">
                          <a16:creationId xmlns:a16="http://schemas.microsoft.com/office/drawing/2014/main" id="{AD9D7395-4240-DF6F-CF76-FE0F2CA58E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5409" y="2049107"/>
                      <a:ext cx="624202" cy="615620"/>
                    </a:xfrm>
                    <a:custGeom>
                      <a:avLst/>
                      <a:gdLst>
                        <a:gd name="connsiteX0" fmla="*/ 624200 w 624202"/>
                        <a:gd name="connsiteY0" fmla="*/ 225611 h 615620"/>
                        <a:gd name="connsiteX1" fmla="*/ 583946 w 624202"/>
                        <a:gd name="connsiteY1" fmla="*/ 111630 h 615620"/>
                        <a:gd name="connsiteX2" fmla="*/ 489906 w 624202"/>
                        <a:gd name="connsiteY2" fmla="*/ 45649 h 615620"/>
                        <a:gd name="connsiteX3" fmla="*/ 477529 w 624202"/>
                        <a:gd name="connsiteY3" fmla="*/ 42325 h 615620"/>
                        <a:gd name="connsiteX4" fmla="*/ 400023 w 624202"/>
                        <a:gd name="connsiteY4" fmla="*/ 24683 h 615620"/>
                        <a:gd name="connsiteX5" fmla="*/ 285025 w 624202"/>
                        <a:gd name="connsiteY5" fmla="*/ 42168 h 615620"/>
                        <a:gd name="connsiteX6" fmla="*/ 249509 w 624202"/>
                        <a:gd name="connsiteY6" fmla="*/ 24931 h 615620"/>
                        <a:gd name="connsiteX7" fmla="*/ 245061 w 624202"/>
                        <a:gd name="connsiteY7" fmla="*/ 24832 h 615620"/>
                        <a:gd name="connsiteX8" fmla="*/ 240407 w 624202"/>
                        <a:gd name="connsiteY8" fmla="*/ 20508 h 615620"/>
                        <a:gd name="connsiteX9" fmla="*/ 170755 w 624202"/>
                        <a:gd name="connsiteY9" fmla="*/ 187 h 615620"/>
                        <a:gd name="connsiteX10" fmla="*/ 98837 w 624202"/>
                        <a:gd name="connsiteY10" fmla="*/ 23252 h 615620"/>
                        <a:gd name="connsiteX11" fmla="*/ 45315 w 624202"/>
                        <a:gd name="connsiteY11" fmla="*/ 65507 h 615620"/>
                        <a:gd name="connsiteX12" fmla="*/ 16082 w 624202"/>
                        <a:gd name="connsiteY12" fmla="*/ 117648 h 615620"/>
                        <a:gd name="connsiteX13" fmla="*/ 30343 w 624202"/>
                        <a:gd name="connsiteY13" fmla="*/ 399158 h 615620"/>
                        <a:gd name="connsiteX14" fmla="*/ 64975 w 624202"/>
                        <a:gd name="connsiteY14" fmla="*/ 581030 h 615620"/>
                        <a:gd name="connsiteX15" fmla="*/ 32699 w 624202"/>
                        <a:gd name="connsiteY15" fmla="*/ 604303 h 615620"/>
                        <a:gd name="connsiteX16" fmla="*/ 37370 w 624202"/>
                        <a:gd name="connsiteY16" fmla="*/ 615579 h 615620"/>
                        <a:gd name="connsiteX17" fmla="*/ 139529 w 624202"/>
                        <a:gd name="connsiteY17" fmla="*/ 553203 h 615620"/>
                        <a:gd name="connsiteX18" fmla="*/ 202212 w 624202"/>
                        <a:gd name="connsiteY18" fmla="*/ 581725 h 615620"/>
                        <a:gd name="connsiteX19" fmla="*/ 207428 w 624202"/>
                        <a:gd name="connsiteY19" fmla="*/ 572639 h 615620"/>
                        <a:gd name="connsiteX20" fmla="*/ 190993 w 624202"/>
                        <a:gd name="connsiteY20" fmla="*/ 544654 h 615620"/>
                        <a:gd name="connsiteX21" fmla="*/ 280619 w 624202"/>
                        <a:gd name="connsiteY21" fmla="*/ 518315 h 615620"/>
                        <a:gd name="connsiteX22" fmla="*/ 289812 w 624202"/>
                        <a:gd name="connsiteY22" fmla="*/ 522432 h 615620"/>
                        <a:gd name="connsiteX23" fmla="*/ 295335 w 624202"/>
                        <a:gd name="connsiteY23" fmla="*/ 516909 h 615620"/>
                        <a:gd name="connsiteX24" fmla="*/ 287638 w 624202"/>
                        <a:gd name="connsiteY24" fmla="*/ 504054 h 615620"/>
                        <a:gd name="connsiteX25" fmla="*/ 277825 w 624202"/>
                        <a:gd name="connsiteY25" fmla="*/ 493471 h 615620"/>
                        <a:gd name="connsiteX26" fmla="*/ 257900 w 624202"/>
                        <a:gd name="connsiteY26" fmla="*/ 468016 h 615620"/>
                        <a:gd name="connsiteX27" fmla="*/ 240928 w 624202"/>
                        <a:gd name="connsiteY27" fmla="*/ 441503 h 615620"/>
                        <a:gd name="connsiteX28" fmla="*/ 233181 w 624202"/>
                        <a:gd name="connsiteY28" fmla="*/ 427722 h 615620"/>
                        <a:gd name="connsiteX29" fmla="*/ 224228 w 624202"/>
                        <a:gd name="connsiteY29" fmla="*/ 415957 h 615620"/>
                        <a:gd name="connsiteX30" fmla="*/ 218143 w 624202"/>
                        <a:gd name="connsiteY30" fmla="*/ 418429 h 615620"/>
                        <a:gd name="connsiteX31" fmla="*/ 204510 w 624202"/>
                        <a:gd name="connsiteY31" fmla="*/ 419446 h 615620"/>
                        <a:gd name="connsiteX32" fmla="*/ 192977 w 624202"/>
                        <a:gd name="connsiteY32" fmla="*/ 419140 h 615620"/>
                        <a:gd name="connsiteX33" fmla="*/ 174781 w 624202"/>
                        <a:gd name="connsiteY33" fmla="*/ 412187 h 615620"/>
                        <a:gd name="connsiteX34" fmla="*/ 156667 w 624202"/>
                        <a:gd name="connsiteY34" fmla="*/ 373447 h 615620"/>
                        <a:gd name="connsiteX35" fmla="*/ 175401 w 624202"/>
                        <a:gd name="connsiteY35" fmla="*/ 330118 h 615620"/>
                        <a:gd name="connsiteX36" fmla="*/ 203766 w 624202"/>
                        <a:gd name="connsiteY36" fmla="*/ 323785 h 615620"/>
                        <a:gd name="connsiteX37" fmla="*/ 206742 w 624202"/>
                        <a:gd name="connsiteY37" fmla="*/ 324571 h 615620"/>
                        <a:gd name="connsiteX38" fmla="*/ 264597 w 624202"/>
                        <a:gd name="connsiteY38" fmla="*/ 385798 h 615620"/>
                        <a:gd name="connsiteX39" fmla="*/ 275782 w 624202"/>
                        <a:gd name="connsiteY39" fmla="*/ 379284 h 615620"/>
                        <a:gd name="connsiteX40" fmla="*/ 267085 w 624202"/>
                        <a:gd name="connsiteY40" fmla="*/ 216360 h 615620"/>
                        <a:gd name="connsiteX41" fmla="*/ 273517 w 624202"/>
                        <a:gd name="connsiteY41" fmla="*/ 258482 h 615620"/>
                        <a:gd name="connsiteX42" fmla="*/ 283636 w 624202"/>
                        <a:gd name="connsiteY42" fmla="*/ 262599 h 615620"/>
                        <a:gd name="connsiteX43" fmla="*/ 412168 w 624202"/>
                        <a:gd name="connsiteY43" fmla="*/ 229571 h 615620"/>
                        <a:gd name="connsiteX44" fmla="*/ 543180 w 624202"/>
                        <a:gd name="connsiteY44" fmla="*/ 234490 h 615620"/>
                        <a:gd name="connsiteX45" fmla="*/ 590370 w 624202"/>
                        <a:gd name="connsiteY45" fmla="*/ 234540 h 615620"/>
                        <a:gd name="connsiteX46" fmla="*/ 591569 w 624202"/>
                        <a:gd name="connsiteY46" fmla="*/ 258862 h 615620"/>
                        <a:gd name="connsiteX47" fmla="*/ 597835 w 624202"/>
                        <a:gd name="connsiteY47" fmla="*/ 292551 h 615620"/>
                        <a:gd name="connsiteX48" fmla="*/ 604590 w 624202"/>
                        <a:gd name="connsiteY48" fmla="*/ 382218 h 615620"/>
                        <a:gd name="connsiteX49" fmla="*/ 533755 w 624202"/>
                        <a:gd name="connsiteY49" fmla="*/ 544224 h 615620"/>
                        <a:gd name="connsiteX50" fmla="*/ 483341 w 624202"/>
                        <a:gd name="connsiteY50" fmla="*/ 570630 h 615620"/>
                        <a:gd name="connsiteX51" fmla="*/ 417385 w 624202"/>
                        <a:gd name="connsiteY51" fmla="*/ 575318 h 615620"/>
                        <a:gd name="connsiteX52" fmla="*/ 416285 w 624202"/>
                        <a:gd name="connsiteY52" fmla="*/ 583453 h 615620"/>
                        <a:gd name="connsiteX53" fmla="*/ 478712 w 624202"/>
                        <a:gd name="connsiteY53" fmla="*/ 585429 h 615620"/>
                        <a:gd name="connsiteX54" fmla="*/ 525232 w 624202"/>
                        <a:gd name="connsiteY54" fmla="*/ 566976 h 615620"/>
                        <a:gd name="connsiteX55" fmla="*/ 591296 w 624202"/>
                        <a:gd name="connsiteY55" fmla="*/ 497498 h 615620"/>
                        <a:gd name="connsiteX56" fmla="*/ 616197 w 624202"/>
                        <a:gd name="connsiteY56" fmla="*/ 309020 h 615620"/>
                        <a:gd name="connsiteX57" fmla="*/ 607715 w 624202"/>
                        <a:gd name="connsiteY57" fmla="*/ 263608 h 615620"/>
                        <a:gd name="connsiteX58" fmla="*/ 603879 w 624202"/>
                        <a:gd name="connsiteY58" fmla="*/ 233688 h 615620"/>
                        <a:gd name="connsiteX59" fmla="*/ 617420 w 624202"/>
                        <a:gd name="connsiteY59" fmla="*/ 232398 h 615620"/>
                        <a:gd name="connsiteX60" fmla="*/ 624200 w 624202"/>
                        <a:gd name="connsiteY60" fmla="*/ 225611 h 615620"/>
                        <a:gd name="connsiteX61" fmla="*/ 262762 w 624202"/>
                        <a:gd name="connsiteY61" fmla="*/ 38861 h 615620"/>
                        <a:gd name="connsiteX62" fmla="*/ 275766 w 624202"/>
                        <a:gd name="connsiteY62" fmla="*/ 46029 h 615620"/>
                        <a:gd name="connsiteX63" fmla="*/ 249716 w 624202"/>
                        <a:gd name="connsiteY63" fmla="*/ 59637 h 615620"/>
                        <a:gd name="connsiteX64" fmla="*/ 186372 w 624202"/>
                        <a:gd name="connsiteY64" fmla="*/ 118508 h 615620"/>
                        <a:gd name="connsiteX65" fmla="*/ 184925 w 624202"/>
                        <a:gd name="connsiteY65" fmla="*/ 119856 h 615620"/>
                        <a:gd name="connsiteX66" fmla="*/ 177013 w 624202"/>
                        <a:gd name="connsiteY66" fmla="*/ 109563 h 615620"/>
                        <a:gd name="connsiteX67" fmla="*/ 174913 w 624202"/>
                        <a:gd name="connsiteY67" fmla="*/ 97509 h 615620"/>
                        <a:gd name="connsiteX68" fmla="*/ 185859 w 624202"/>
                        <a:gd name="connsiteY68" fmla="*/ 70343 h 615620"/>
                        <a:gd name="connsiteX69" fmla="*/ 243771 w 624202"/>
                        <a:gd name="connsiteY69" fmla="*/ 36009 h 615620"/>
                        <a:gd name="connsiteX70" fmla="*/ 262762 w 624202"/>
                        <a:gd name="connsiteY70" fmla="*/ 38861 h 615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</a:cxnLst>
                      <a:rect l="l" t="t" r="r" b="b"/>
                      <a:pathLst>
                        <a:path w="624202" h="615620">
                          <a:moveTo>
                            <a:pt x="624200" y="225611"/>
                          </a:moveTo>
                          <a:cubicBezTo>
                            <a:pt x="622869" y="184299"/>
                            <a:pt x="609376" y="144360"/>
                            <a:pt x="583946" y="111630"/>
                          </a:cubicBezTo>
                          <a:cubicBezTo>
                            <a:pt x="560095" y="80933"/>
                            <a:pt x="527133" y="57107"/>
                            <a:pt x="489906" y="45649"/>
                          </a:cubicBezTo>
                          <a:cubicBezTo>
                            <a:pt x="485788" y="44384"/>
                            <a:pt x="481671" y="43276"/>
                            <a:pt x="477529" y="42325"/>
                          </a:cubicBezTo>
                          <a:cubicBezTo>
                            <a:pt x="452984" y="32057"/>
                            <a:pt x="426396" y="26311"/>
                            <a:pt x="400023" y="24683"/>
                          </a:cubicBezTo>
                          <a:cubicBezTo>
                            <a:pt x="361547" y="22302"/>
                            <a:pt x="321360" y="27899"/>
                            <a:pt x="285025" y="42168"/>
                          </a:cubicBezTo>
                          <a:cubicBezTo>
                            <a:pt x="277122" y="31454"/>
                            <a:pt x="262290" y="25766"/>
                            <a:pt x="249509" y="24931"/>
                          </a:cubicBezTo>
                          <a:cubicBezTo>
                            <a:pt x="246764" y="24749"/>
                            <a:pt x="247798" y="24633"/>
                            <a:pt x="245061" y="24832"/>
                          </a:cubicBezTo>
                          <a:cubicBezTo>
                            <a:pt x="243862" y="22227"/>
                            <a:pt x="242118" y="21698"/>
                            <a:pt x="240407" y="20508"/>
                          </a:cubicBezTo>
                          <a:cubicBezTo>
                            <a:pt x="220003" y="6346"/>
                            <a:pt x="195705" y="-1318"/>
                            <a:pt x="170755" y="187"/>
                          </a:cubicBezTo>
                          <a:cubicBezTo>
                            <a:pt x="145316" y="1716"/>
                            <a:pt x="120895" y="10852"/>
                            <a:pt x="98837" y="23252"/>
                          </a:cubicBezTo>
                          <a:cubicBezTo>
                            <a:pt x="78938" y="34438"/>
                            <a:pt x="59907" y="47765"/>
                            <a:pt x="45315" y="65507"/>
                          </a:cubicBezTo>
                          <a:cubicBezTo>
                            <a:pt x="32534" y="81041"/>
                            <a:pt x="22993" y="98791"/>
                            <a:pt x="16082" y="117648"/>
                          </a:cubicBezTo>
                          <a:cubicBezTo>
                            <a:pt x="-17087" y="208109"/>
                            <a:pt x="7798" y="309458"/>
                            <a:pt x="30343" y="399158"/>
                          </a:cubicBezTo>
                          <a:cubicBezTo>
                            <a:pt x="45389" y="459046"/>
                            <a:pt x="61320" y="519150"/>
                            <a:pt x="64975" y="581030"/>
                          </a:cubicBezTo>
                          <a:cubicBezTo>
                            <a:pt x="53764" y="588165"/>
                            <a:pt x="42322" y="595043"/>
                            <a:pt x="32699" y="604303"/>
                          </a:cubicBezTo>
                          <a:cubicBezTo>
                            <a:pt x="28466" y="608379"/>
                            <a:pt x="31790" y="615422"/>
                            <a:pt x="37370" y="615579"/>
                          </a:cubicBezTo>
                          <a:cubicBezTo>
                            <a:pt x="81054" y="616778"/>
                            <a:pt x="120357" y="591365"/>
                            <a:pt x="139529" y="553203"/>
                          </a:cubicBezTo>
                          <a:cubicBezTo>
                            <a:pt x="153741" y="573077"/>
                            <a:pt x="177079" y="584718"/>
                            <a:pt x="202212" y="581725"/>
                          </a:cubicBezTo>
                          <a:cubicBezTo>
                            <a:pt x="206453" y="581221"/>
                            <a:pt x="210132" y="576888"/>
                            <a:pt x="207428" y="572639"/>
                          </a:cubicBezTo>
                          <a:cubicBezTo>
                            <a:pt x="201625" y="563512"/>
                            <a:pt x="194614" y="554773"/>
                            <a:pt x="190993" y="544654"/>
                          </a:cubicBezTo>
                          <a:cubicBezTo>
                            <a:pt x="221772" y="556683"/>
                            <a:pt x="256817" y="539033"/>
                            <a:pt x="280619" y="518315"/>
                          </a:cubicBezTo>
                          <a:cubicBezTo>
                            <a:pt x="283248" y="520299"/>
                            <a:pt x="285893" y="521431"/>
                            <a:pt x="289812" y="522432"/>
                          </a:cubicBezTo>
                          <a:cubicBezTo>
                            <a:pt x="293012" y="523250"/>
                            <a:pt x="296393" y="520258"/>
                            <a:pt x="295335" y="516909"/>
                          </a:cubicBezTo>
                          <a:cubicBezTo>
                            <a:pt x="293565" y="511321"/>
                            <a:pt x="291829" y="508369"/>
                            <a:pt x="287638" y="504054"/>
                          </a:cubicBezTo>
                          <a:cubicBezTo>
                            <a:pt x="284281" y="500606"/>
                            <a:pt x="281007" y="497084"/>
                            <a:pt x="277825" y="493471"/>
                          </a:cubicBezTo>
                          <a:cubicBezTo>
                            <a:pt x="270690" y="485378"/>
                            <a:pt x="264076" y="476862"/>
                            <a:pt x="257900" y="468016"/>
                          </a:cubicBezTo>
                          <a:cubicBezTo>
                            <a:pt x="251898" y="459418"/>
                            <a:pt x="246186" y="450581"/>
                            <a:pt x="240928" y="441503"/>
                          </a:cubicBezTo>
                          <a:cubicBezTo>
                            <a:pt x="238282" y="436940"/>
                            <a:pt x="235827" y="432277"/>
                            <a:pt x="233181" y="427722"/>
                          </a:cubicBezTo>
                          <a:cubicBezTo>
                            <a:pt x="230775" y="423588"/>
                            <a:pt x="228518" y="418322"/>
                            <a:pt x="224228" y="415957"/>
                          </a:cubicBezTo>
                          <a:cubicBezTo>
                            <a:pt x="221979" y="414717"/>
                            <a:pt x="218755" y="415751"/>
                            <a:pt x="218143" y="418429"/>
                          </a:cubicBezTo>
                          <a:cubicBezTo>
                            <a:pt x="218060" y="418809"/>
                            <a:pt x="208718" y="419190"/>
                            <a:pt x="204510" y="419446"/>
                          </a:cubicBezTo>
                          <a:cubicBezTo>
                            <a:pt x="200682" y="419678"/>
                            <a:pt x="196780" y="419661"/>
                            <a:pt x="192977" y="419140"/>
                          </a:cubicBezTo>
                          <a:cubicBezTo>
                            <a:pt x="186487" y="418239"/>
                            <a:pt x="180163" y="415957"/>
                            <a:pt x="174781" y="412187"/>
                          </a:cubicBezTo>
                          <a:cubicBezTo>
                            <a:pt x="162347" y="403474"/>
                            <a:pt x="157353" y="388014"/>
                            <a:pt x="156667" y="373447"/>
                          </a:cubicBezTo>
                          <a:cubicBezTo>
                            <a:pt x="155882" y="356664"/>
                            <a:pt x="161644" y="340477"/>
                            <a:pt x="175401" y="330118"/>
                          </a:cubicBezTo>
                          <a:cubicBezTo>
                            <a:pt x="183875" y="323736"/>
                            <a:pt x="193936" y="322107"/>
                            <a:pt x="203766" y="323785"/>
                          </a:cubicBezTo>
                          <a:cubicBezTo>
                            <a:pt x="204766" y="324017"/>
                            <a:pt x="205758" y="324281"/>
                            <a:pt x="206742" y="324571"/>
                          </a:cubicBezTo>
                          <a:cubicBezTo>
                            <a:pt x="232222" y="335202"/>
                            <a:pt x="243647" y="368792"/>
                            <a:pt x="264597" y="385798"/>
                          </a:cubicBezTo>
                          <a:cubicBezTo>
                            <a:pt x="270004" y="390188"/>
                            <a:pt x="276766" y="386021"/>
                            <a:pt x="275782" y="379284"/>
                          </a:cubicBezTo>
                          <a:cubicBezTo>
                            <a:pt x="268218" y="327737"/>
                            <a:pt x="237968" y="265203"/>
                            <a:pt x="267085" y="216360"/>
                          </a:cubicBezTo>
                          <a:cubicBezTo>
                            <a:pt x="269913" y="230224"/>
                            <a:pt x="270152" y="244849"/>
                            <a:pt x="273517" y="258482"/>
                          </a:cubicBezTo>
                          <a:cubicBezTo>
                            <a:pt x="274600" y="262864"/>
                            <a:pt x="279867" y="264740"/>
                            <a:pt x="283636" y="262599"/>
                          </a:cubicBezTo>
                          <a:cubicBezTo>
                            <a:pt x="323104" y="240244"/>
                            <a:pt x="367153" y="231018"/>
                            <a:pt x="412168" y="229571"/>
                          </a:cubicBezTo>
                          <a:cubicBezTo>
                            <a:pt x="455910" y="228157"/>
                            <a:pt x="499512" y="232878"/>
                            <a:pt x="543180" y="234490"/>
                          </a:cubicBezTo>
                          <a:cubicBezTo>
                            <a:pt x="558913" y="235069"/>
                            <a:pt x="574654" y="235234"/>
                            <a:pt x="590370" y="234540"/>
                          </a:cubicBezTo>
                          <a:cubicBezTo>
                            <a:pt x="590089" y="242567"/>
                            <a:pt x="590444" y="250587"/>
                            <a:pt x="591569" y="258862"/>
                          </a:cubicBezTo>
                          <a:cubicBezTo>
                            <a:pt x="593106" y="270197"/>
                            <a:pt x="595644" y="281341"/>
                            <a:pt x="597835" y="292551"/>
                          </a:cubicBezTo>
                          <a:cubicBezTo>
                            <a:pt x="603614" y="322231"/>
                            <a:pt x="606210" y="351985"/>
                            <a:pt x="604590" y="382218"/>
                          </a:cubicBezTo>
                          <a:cubicBezTo>
                            <a:pt x="601382" y="441875"/>
                            <a:pt x="583367" y="506600"/>
                            <a:pt x="533755" y="544224"/>
                          </a:cubicBezTo>
                          <a:cubicBezTo>
                            <a:pt x="518767" y="555592"/>
                            <a:pt x="501620" y="565703"/>
                            <a:pt x="483341" y="570630"/>
                          </a:cubicBezTo>
                          <a:cubicBezTo>
                            <a:pt x="461731" y="576467"/>
                            <a:pt x="439401" y="574425"/>
                            <a:pt x="417385" y="575318"/>
                          </a:cubicBezTo>
                          <a:cubicBezTo>
                            <a:pt x="412763" y="575508"/>
                            <a:pt x="411697" y="582122"/>
                            <a:pt x="416285" y="583453"/>
                          </a:cubicBezTo>
                          <a:cubicBezTo>
                            <a:pt x="435895" y="589165"/>
                            <a:pt x="458630" y="588231"/>
                            <a:pt x="478712" y="585429"/>
                          </a:cubicBezTo>
                          <a:cubicBezTo>
                            <a:pt x="495180" y="583130"/>
                            <a:pt x="511095" y="575417"/>
                            <a:pt x="525232" y="566976"/>
                          </a:cubicBezTo>
                          <a:cubicBezTo>
                            <a:pt x="553390" y="550160"/>
                            <a:pt x="576291" y="526739"/>
                            <a:pt x="591296" y="497498"/>
                          </a:cubicBezTo>
                          <a:cubicBezTo>
                            <a:pt x="620397" y="440784"/>
                            <a:pt x="625919" y="371306"/>
                            <a:pt x="616197" y="309020"/>
                          </a:cubicBezTo>
                          <a:cubicBezTo>
                            <a:pt x="613816" y="293791"/>
                            <a:pt x="610335" y="278786"/>
                            <a:pt x="607715" y="263608"/>
                          </a:cubicBezTo>
                          <a:cubicBezTo>
                            <a:pt x="606003" y="253695"/>
                            <a:pt x="604986" y="243683"/>
                            <a:pt x="603879" y="233688"/>
                          </a:cubicBezTo>
                          <a:cubicBezTo>
                            <a:pt x="608393" y="233333"/>
                            <a:pt x="612915" y="232928"/>
                            <a:pt x="617420" y="232398"/>
                          </a:cubicBezTo>
                          <a:cubicBezTo>
                            <a:pt x="620959" y="231985"/>
                            <a:pt x="624324" y="229629"/>
                            <a:pt x="624200" y="225611"/>
                          </a:cubicBezTo>
                          <a:close/>
                          <a:moveTo>
                            <a:pt x="262762" y="38861"/>
                          </a:moveTo>
                          <a:cubicBezTo>
                            <a:pt x="267556" y="40556"/>
                            <a:pt x="271641" y="43301"/>
                            <a:pt x="275766" y="46029"/>
                          </a:cubicBezTo>
                          <a:cubicBezTo>
                            <a:pt x="266779" y="50005"/>
                            <a:pt x="258066" y="54536"/>
                            <a:pt x="249716" y="59637"/>
                          </a:cubicBezTo>
                          <a:cubicBezTo>
                            <a:pt x="224773" y="74882"/>
                            <a:pt x="203411" y="95070"/>
                            <a:pt x="186372" y="118508"/>
                          </a:cubicBezTo>
                          <a:cubicBezTo>
                            <a:pt x="185851" y="118996"/>
                            <a:pt x="185371" y="119442"/>
                            <a:pt x="184925" y="119856"/>
                          </a:cubicBezTo>
                          <a:cubicBezTo>
                            <a:pt x="182602" y="116193"/>
                            <a:pt x="178915" y="113688"/>
                            <a:pt x="177013" y="109563"/>
                          </a:cubicBezTo>
                          <a:cubicBezTo>
                            <a:pt x="175269" y="105777"/>
                            <a:pt x="174723" y="101651"/>
                            <a:pt x="174913" y="97509"/>
                          </a:cubicBezTo>
                          <a:cubicBezTo>
                            <a:pt x="175360" y="87638"/>
                            <a:pt x="180254" y="78247"/>
                            <a:pt x="185859" y="70343"/>
                          </a:cubicBezTo>
                          <a:cubicBezTo>
                            <a:pt x="198781" y="52147"/>
                            <a:pt x="220946" y="36869"/>
                            <a:pt x="243771" y="36009"/>
                          </a:cubicBezTo>
                          <a:cubicBezTo>
                            <a:pt x="250212" y="35777"/>
                            <a:pt x="256677" y="36712"/>
                            <a:pt x="262762" y="3886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grpSp>
                  <p:nvGrpSpPr>
                    <p:cNvPr id="16" name="Graphic 71">
                      <a:extLst>
                        <a:ext uri="{FF2B5EF4-FFF2-40B4-BE49-F238E27FC236}">
                          <a16:creationId xmlns:a16="http://schemas.microsoft.com/office/drawing/2014/main" id="{7DE6833E-D7BE-B19D-1D35-2FC058940E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51071" y="2154318"/>
                      <a:ext cx="392322" cy="182714"/>
                      <a:chOff x="9751071" y="2154318"/>
                      <a:chExt cx="392322" cy="182714"/>
                    </a:xfrm>
                    <a:solidFill>
                      <a:srgbClr val="FFFFFF"/>
                    </a:solidFill>
                  </p:grpSpPr>
                  <p:sp>
                    <p:nvSpPr>
                      <p:cNvPr id="17" name="Freeform 40">
                        <a:extLst>
                          <a:ext uri="{FF2B5EF4-FFF2-40B4-BE49-F238E27FC236}">
                            <a16:creationId xmlns:a16="http://schemas.microsoft.com/office/drawing/2014/main" id="{432836CA-16B8-B06A-6348-7068FAEA21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51071" y="2155016"/>
                        <a:ext cx="41599" cy="182016"/>
                      </a:xfrm>
                      <a:custGeom>
                        <a:avLst/>
                        <a:gdLst>
                          <a:gd name="connsiteX0" fmla="*/ 37810 w 41599"/>
                          <a:gd name="connsiteY0" fmla="*/ 669 h 182016"/>
                          <a:gd name="connsiteX1" fmla="*/ 13439 w 41599"/>
                          <a:gd name="connsiteY1" fmla="*/ 40319 h 182016"/>
                          <a:gd name="connsiteX2" fmla="*/ 1823 w 41599"/>
                          <a:gd name="connsiteY2" fmla="*/ 87062 h 182016"/>
                          <a:gd name="connsiteX3" fmla="*/ 1112 w 41599"/>
                          <a:gd name="connsiteY3" fmla="*/ 135376 h 182016"/>
                          <a:gd name="connsiteX4" fmla="*/ 13992 w 41599"/>
                          <a:gd name="connsiteY4" fmla="*/ 180160 h 182016"/>
                          <a:gd name="connsiteX5" fmla="*/ 21160 w 41599"/>
                          <a:gd name="connsiteY5" fmla="*/ 177134 h 182016"/>
                          <a:gd name="connsiteX6" fmla="*/ 12174 w 41599"/>
                          <a:gd name="connsiteY6" fmla="*/ 134467 h 182016"/>
                          <a:gd name="connsiteX7" fmla="*/ 12744 w 41599"/>
                          <a:gd name="connsiteY7" fmla="*/ 88930 h 182016"/>
                          <a:gd name="connsiteX8" fmla="*/ 23244 w 41599"/>
                          <a:gd name="connsiteY8" fmla="*/ 44924 h 182016"/>
                          <a:gd name="connsiteX9" fmla="*/ 41382 w 41599"/>
                          <a:gd name="connsiteY9" fmla="*/ 3414 h 182016"/>
                          <a:gd name="connsiteX10" fmla="*/ 37810 w 41599"/>
                          <a:gd name="connsiteY10" fmla="*/ 669 h 182016"/>
                          <a:gd name="connsiteX11" fmla="*/ 37810 w 41599"/>
                          <a:gd name="connsiteY11" fmla="*/ 669 h 1820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41599" h="182016">
                            <a:moveTo>
                              <a:pt x="37810" y="669"/>
                            </a:moveTo>
                            <a:cubicBezTo>
                              <a:pt x="26302" y="11284"/>
                              <a:pt x="19159" y="25967"/>
                              <a:pt x="13439" y="40319"/>
                            </a:cubicBezTo>
                            <a:cubicBezTo>
                              <a:pt x="7470" y="55274"/>
                              <a:pt x="3898" y="71123"/>
                              <a:pt x="1823" y="87062"/>
                            </a:cubicBezTo>
                            <a:cubicBezTo>
                              <a:pt x="-260" y="103076"/>
                              <a:pt x="-641" y="119313"/>
                              <a:pt x="1112" y="135376"/>
                            </a:cubicBezTo>
                            <a:cubicBezTo>
                              <a:pt x="2765" y="150547"/>
                              <a:pt x="5155" y="167362"/>
                              <a:pt x="13992" y="180160"/>
                            </a:cubicBezTo>
                            <a:cubicBezTo>
                              <a:pt x="16572" y="183889"/>
                              <a:pt x="21954" y="181549"/>
                              <a:pt x="21160" y="177134"/>
                            </a:cubicBezTo>
                            <a:cubicBezTo>
                              <a:pt x="18597" y="162757"/>
                              <a:pt x="13703" y="149100"/>
                              <a:pt x="12174" y="134467"/>
                            </a:cubicBezTo>
                            <a:cubicBezTo>
                              <a:pt x="10595" y="119354"/>
                              <a:pt x="10834" y="104002"/>
                              <a:pt x="12744" y="88930"/>
                            </a:cubicBezTo>
                            <a:cubicBezTo>
                              <a:pt x="14637" y="73925"/>
                              <a:pt x="18391" y="59234"/>
                              <a:pt x="23244" y="44924"/>
                            </a:cubicBezTo>
                            <a:cubicBezTo>
                              <a:pt x="28121" y="30530"/>
                              <a:pt x="35289" y="17270"/>
                              <a:pt x="41382" y="3414"/>
                            </a:cubicBezTo>
                            <a:cubicBezTo>
                              <a:pt x="42366" y="1140"/>
                              <a:pt x="39811" y="-1175"/>
                              <a:pt x="37810" y="669"/>
                            </a:cubicBezTo>
                            <a:lnTo>
                              <a:pt x="37810" y="669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18" name="Freeform 41">
                        <a:extLst>
                          <a:ext uri="{FF2B5EF4-FFF2-40B4-BE49-F238E27FC236}">
                            <a16:creationId xmlns:a16="http://schemas.microsoft.com/office/drawing/2014/main" id="{1B4EB318-93EA-5430-B558-A421A65172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73222" y="2154318"/>
                        <a:ext cx="28564" cy="99604"/>
                      </a:xfrm>
                      <a:custGeom>
                        <a:avLst/>
                        <a:gdLst>
                          <a:gd name="connsiteX0" fmla="*/ 318 w 28564"/>
                          <a:gd name="connsiteY0" fmla="*/ 2938 h 99604"/>
                          <a:gd name="connsiteX1" fmla="*/ 17638 w 28564"/>
                          <a:gd name="connsiteY1" fmla="*/ 46788 h 99604"/>
                          <a:gd name="connsiteX2" fmla="*/ 20515 w 28564"/>
                          <a:gd name="connsiteY2" fmla="*/ 96681 h 99604"/>
                          <a:gd name="connsiteX3" fmla="*/ 26335 w 28564"/>
                          <a:gd name="connsiteY3" fmla="*/ 97466 h 99604"/>
                          <a:gd name="connsiteX4" fmla="*/ 24748 w 28564"/>
                          <a:gd name="connsiteY4" fmla="*/ 44828 h 99604"/>
                          <a:gd name="connsiteX5" fmla="*/ 3402 w 28564"/>
                          <a:gd name="connsiteY5" fmla="*/ 565 h 99604"/>
                          <a:gd name="connsiteX6" fmla="*/ 318 w 28564"/>
                          <a:gd name="connsiteY6" fmla="*/ 2938 h 99604"/>
                          <a:gd name="connsiteX7" fmla="*/ 318 w 28564"/>
                          <a:gd name="connsiteY7" fmla="*/ 2938 h 996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8564" h="99604">
                            <a:moveTo>
                              <a:pt x="318" y="2938"/>
                            </a:moveTo>
                            <a:cubicBezTo>
                              <a:pt x="9363" y="16166"/>
                              <a:pt x="14910" y="31030"/>
                              <a:pt x="17638" y="46788"/>
                            </a:cubicBezTo>
                            <a:cubicBezTo>
                              <a:pt x="20515" y="63397"/>
                              <a:pt x="18448" y="80105"/>
                              <a:pt x="20515" y="96681"/>
                            </a:cubicBezTo>
                            <a:cubicBezTo>
                              <a:pt x="20895" y="99748"/>
                              <a:pt x="25459" y="100996"/>
                              <a:pt x="26335" y="97466"/>
                            </a:cubicBezTo>
                            <a:cubicBezTo>
                              <a:pt x="30502" y="80791"/>
                              <a:pt x="28162" y="61487"/>
                              <a:pt x="24748" y="44828"/>
                            </a:cubicBezTo>
                            <a:cubicBezTo>
                              <a:pt x="21400" y="28525"/>
                              <a:pt x="14926" y="12792"/>
                              <a:pt x="3402" y="565"/>
                            </a:cubicBezTo>
                            <a:cubicBezTo>
                              <a:pt x="1905" y="-1030"/>
                              <a:pt x="-955" y="1069"/>
                              <a:pt x="318" y="2938"/>
                            </a:cubicBezTo>
                            <a:lnTo>
                              <a:pt x="318" y="2938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19" name="Freeform 42">
                        <a:extLst>
                          <a:ext uri="{FF2B5EF4-FFF2-40B4-BE49-F238E27FC236}">
                            <a16:creationId xmlns:a16="http://schemas.microsoft.com/office/drawing/2014/main" id="{7F5BF453-0804-6943-11BF-DD736701C2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45131" y="2161086"/>
                        <a:ext cx="30488" cy="91721"/>
                      </a:xfrm>
                      <a:custGeom>
                        <a:avLst/>
                        <a:gdLst>
                          <a:gd name="connsiteX0" fmla="*/ 690 w 30488"/>
                          <a:gd name="connsiteY0" fmla="*/ 5157 h 91721"/>
                          <a:gd name="connsiteX1" fmla="*/ 17928 w 30488"/>
                          <a:gd name="connsiteY1" fmla="*/ 45245 h 91721"/>
                          <a:gd name="connsiteX2" fmla="*/ 20052 w 30488"/>
                          <a:gd name="connsiteY2" fmla="*/ 67955 h 91721"/>
                          <a:gd name="connsiteX3" fmla="*/ 21491 w 30488"/>
                          <a:gd name="connsiteY3" fmla="*/ 89277 h 91721"/>
                          <a:gd name="connsiteX4" fmla="*/ 28130 w 30488"/>
                          <a:gd name="connsiteY4" fmla="*/ 89277 h 91721"/>
                          <a:gd name="connsiteX5" fmla="*/ 29998 w 30488"/>
                          <a:gd name="connsiteY5" fmla="*/ 64409 h 91721"/>
                          <a:gd name="connsiteX6" fmla="*/ 26658 w 30488"/>
                          <a:gd name="connsiteY6" fmla="*/ 40078 h 91721"/>
                          <a:gd name="connsiteX7" fmla="*/ 4212 w 30488"/>
                          <a:gd name="connsiteY7" fmla="*/ 577 h 91721"/>
                          <a:gd name="connsiteX8" fmla="*/ 690 w 30488"/>
                          <a:gd name="connsiteY8" fmla="*/ 5157 h 91721"/>
                          <a:gd name="connsiteX9" fmla="*/ 690 w 30488"/>
                          <a:gd name="connsiteY9" fmla="*/ 5157 h 917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30488" h="91721">
                            <a:moveTo>
                              <a:pt x="690" y="5157"/>
                            </a:moveTo>
                            <a:cubicBezTo>
                              <a:pt x="10429" y="16516"/>
                              <a:pt x="15332" y="30711"/>
                              <a:pt x="17928" y="45245"/>
                            </a:cubicBezTo>
                            <a:cubicBezTo>
                              <a:pt x="19267" y="52735"/>
                              <a:pt x="19870" y="60349"/>
                              <a:pt x="20052" y="67955"/>
                            </a:cubicBezTo>
                            <a:cubicBezTo>
                              <a:pt x="20218" y="74982"/>
                              <a:pt x="19498" y="82439"/>
                              <a:pt x="21491" y="89277"/>
                            </a:cubicBezTo>
                            <a:cubicBezTo>
                              <a:pt x="22524" y="92823"/>
                              <a:pt x="26881" y="92236"/>
                              <a:pt x="28130" y="89277"/>
                            </a:cubicBezTo>
                            <a:cubicBezTo>
                              <a:pt x="31329" y="81687"/>
                              <a:pt x="30519" y="72420"/>
                              <a:pt x="29998" y="64409"/>
                            </a:cubicBezTo>
                            <a:cubicBezTo>
                              <a:pt x="29469" y="56249"/>
                              <a:pt x="28444" y="48064"/>
                              <a:pt x="26658" y="40078"/>
                            </a:cubicBezTo>
                            <a:cubicBezTo>
                              <a:pt x="23293" y="24998"/>
                              <a:pt x="16679" y="10183"/>
                              <a:pt x="4212" y="577"/>
                            </a:cubicBezTo>
                            <a:cubicBezTo>
                              <a:pt x="1451" y="-1573"/>
                              <a:pt x="-1327" y="2809"/>
                              <a:pt x="690" y="5157"/>
                            </a:cubicBezTo>
                            <a:lnTo>
                              <a:pt x="690" y="5157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20" name="Freeform 43">
                        <a:extLst>
                          <a:ext uri="{FF2B5EF4-FFF2-40B4-BE49-F238E27FC236}">
                            <a16:creationId xmlns:a16="http://schemas.microsoft.com/office/drawing/2014/main" id="{C362DE8D-58B3-9D80-6962-11E363B96D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23048" y="2181370"/>
                        <a:ext cx="20346" cy="79469"/>
                      </a:xfrm>
                      <a:custGeom>
                        <a:avLst/>
                        <a:gdLst>
                          <a:gd name="connsiteX0" fmla="*/ 148 w 20346"/>
                          <a:gd name="connsiteY0" fmla="*/ 2672 h 79469"/>
                          <a:gd name="connsiteX1" fmla="*/ 10812 w 20346"/>
                          <a:gd name="connsiteY1" fmla="*/ 36535 h 79469"/>
                          <a:gd name="connsiteX2" fmla="*/ 8655 w 20346"/>
                          <a:gd name="connsiteY2" fmla="*/ 74961 h 79469"/>
                          <a:gd name="connsiteX3" fmla="*/ 15798 w 20346"/>
                          <a:gd name="connsiteY3" fmla="*/ 76929 h 79469"/>
                          <a:gd name="connsiteX4" fmla="*/ 4124 w 20346"/>
                          <a:gd name="connsiteY4" fmla="*/ 985 h 79469"/>
                          <a:gd name="connsiteX5" fmla="*/ 148 w 20346"/>
                          <a:gd name="connsiteY5" fmla="*/ 2672 h 79469"/>
                          <a:gd name="connsiteX6" fmla="*/ 148 w 20346"/>
                          <a:gd name="connsiteY6" fmla="*/ 2672 h 7946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0346" h="79469">
                            <a:moveTo>
                              <a:pt x="148" y="2672"/>
                            </a:moveTo>
                            <a:cubicBezTo>
                              <a:pt x="4422" y="13676"/>
                              <a:pt x="8770" y="24861"/>
                              <a:pt x="10812" y="36535"/>
                            </a:cubicBezTo>
                            <a:cubicBezTo>
                              <a:pt x="13069" y="49473"/>
                              <a:pt x="11705" y="62262"/>
                              <a:pt x="8655" y="74961"/>
                            </a:cubicBezTo>
                            <a:cubicBezTo>
                              <a:pt x="7514" y="79715"/>
                              <a:pt x="14045" y="81244"/>
                              <a:pt x="15798" y="76929"/>
                            </a:cubicBezTo>
                            <a:cubicBezTo>
                              <a:pt x="26032" y="51821"/>
                              <a:pt x="17633" y="23175"/>
                              <a:pt x="4124" y="985"/>
                            </a:cubicBezTo>
                            <a:cubicBezTo>
                              <a:pt x="2909" y="-1024"/>
                              <a:pt x="-778" y="291"/>
                              <a:pt x="148" y="2672"/>
                            </a:cubicBezTo>
                            <a:lnTo>
                              <a:pt x="148" y="2672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825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</p:grpSp>
              </p:grpSp>
            </p:grpSp>
          </p:grpSp>
        </p:grp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FE46B4B-8A3D-2908-6036-44C8866C5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09309" y="2616409"/>
              <a:ext cx="350512" cy="15578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2C4AFFF-A987-E499-CF72-5257B2D52663}"/>
              </a:ext>
            </a:extLst>
          </p:cNvPr>
          <p:cNvSpPr txBox="1"/>
          <p:nvPr/>
        </p:nvSpPr>
        <p:spPr>
          <a:xfrm rot="20598079">
            <a:off x="787794" y="1247853"/>
            <a:ext cx="1158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odern Love Caps" pitchFamily="82" charset="0"/>
              </a:rPr>
              <a:t>How?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B7ADCE-0B1C-CFFC-43B6-1685EE5EA5C5}"/>
              </a:ext>
            </a:extLst>
          </p:cNvPr>
          <p:cNvSpPr txBox="1"/>
          <p:nvPr/>
        </p:nvSpPr>
        <p:spPr>
          <a:xfrm>
            <a:off x="1693223" y="1985446"/>
            <a:ext cx="90384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highlight>
                  <a:srgbClr val="F5F5F5"/>
                </a:highlight>
                <a:latin typeface="Segoe UI Light (Headings)"/>
              </a:rPr>
              <a:t>On a scale of 0 to 100, how introverted/extraverted are you? </a:t>
            </a:r>
            <a:endParaRPr lang="hi-IN" sz="2400" b="1" dirty="0">
              <a:highlight>
                <a:srgbClr val="F5F5F5"/>
              </a:highlight>
              <a:latin typeface="Segoe UI Light (Headings)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387A60-2CB1-5526-0E51-D1DD9AE564BC}"/>
              </a:ext>
            </a:extLst>
          </p:cNvPr>
          <p:cNvSpPr txBox="1"/>
          <p:nvPr/>
        </p:nvSpPr>
        <p:spPr>
          <a:xfrm>
            <a:off x="1603398" y="3373947"/>
            <a:ext cx="10147770" cy="36933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Segoe UI Light (Headings)"/>
              </a:rPr>
              <a:t>Imagine </a:t>
            </a:r>
            <a:r>
              <a:rPr lang="en-US" b="1" dirty="0">
                <a:latin typeface="Segoe UI Light (Headings)"/>
              </a:rPr>
              <a:t>I’ve scored 38/100 as my introversion/extraversion score</a:t>
            </a:r>
            <a:r>
              <a:rPr lang="en-US" dirty="0">
                <a:latin typeface="Segoe UI Light (Headings)"/>
              </a:rPr>
              <a:t> - </a:t>
            </a:r>
            <a:r>
              <a:rPr lang="en-US" b="1" i="0" u="none" strike="noStrike" baseline="0" dirty="0">
                <a:solidFill>
                  <a:srgbClr val="222222"/>
                </a:solidFill>
                <a:latin typeface="Segoe UI Light (Headings)"/>
              </a:rPr>
              <a:t>Now I have to find</a:t>
            </a:r>
            <a:r>
              <a:rPr lang="en-US" b="1" i="0" u="none" strike="noStrike" dirty="0">
                <a:solidFill>
                  <a:srgbClr val="222222"/>
                </a:solidFill>
                <a:latin typeface="Segoe UI Light (Headings)"/>
              </a:rPr>
              <a:t> similar person</a:t>
            </a:r>
            <a:endParaRPr lang="en-IN" b="1" dirty="0">
              <a:latin typeface="Segoe UI Light (Headings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8236E-2945-0AF3-EC10-36D951F506A2}"/>
              </a:ext>
            </a:extLst>
          </p:cNvPr>
          <p:cNvSpPr txBox="1"/>
          <p:nvPr/>
        </p:nvSpPr>
        <p:spPr>
          <a:xfrm>
            <a:off x="1901810" y="1491667"/>
            <a:ext cx="1775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odern Love Caps" pitchFamily="82" charset="0"/>
              </a:rPr>
              <a:t>Take Example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4AD34F-8DE9-40EA-37FB-20961CEE9EB6}"/>
              </a:ext>
            </a:extLst>
          </p:cNvPr>
          <p:cNvSpPr txBox="1"/>
          <p:nvPr/>
        </p:nvSpPr>
        <p:spPr>
          <a:xfrm>
            <a:off x="1621336" y="2756437"/>
            <a:ext cx="9594043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dirty="0">
                <a:hlinkClick r:id="rId6"/>
              </a:rPr>
              <a:t>Big Five Personality Tes</a:t>
            </a:r>
            <a:r>
              <a:rPr lang="en-US" sz="2000" dirty="0"/>
              <a:t>t. These tests ask you a list of questions, then give you score.</a:t>
            </a:r>
            <a:endParaRPr lang="hi-IN" sz="2000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47BB950-6596-AE2A-DEF7-BA57BDA52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1725" y="3945591"/>
            <a:ext cx="8783215" cy="16772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C58486EE-2478-F1C2-ADB1-0B5DB1E861A3}"/>
              </a:ext>
            </a:extLst>
          </p:cNvPr>
          <p:cNvSpPr txBox="1"/>
          <p:nvPr/>
        </p:nvSpPr>
        <p:spPr>
          <a:xfrm>
            <a:off x="669050" y="5825134"/>
            <a:ext cx="1122996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N" sz="900" b="0" i="0" u="none" strike="noStrike" baseline="0" dirty="0">
                <a:solidFill>
                  <a:srgbClr val="222222"/>
                </a:solidFill>
                <a:latin typeface="CourierNewPSMT"/>
              </a:rPr>
              <a:t>[ 0.50451 , 0.68607 , -0.59517 , -0.022801, 0.60046 , -0.13498 , -0.08813 , 0.47377 , -0.61798 , -0.31012 , -0.076666, 1.493 , - 0.034189, -0.98173 , 0.68229 , 0.81722 , -0.51874 , -0.31503 , -0.55809 , 0.66421 , 0.1961 , -0.13495 , -0.11476 , -0.30344 , 0.41177 , -2.223 , -1.0756 , -1.0783 , -0.34354 , 0.33505 , 1.9927 , -0.04234 , -0.64319 , 0.71125 , 0.49159 , 0.16754 , 0.34344 , -0.25663 , - 0.8523 , 0.1661 , 0.40102 , 1.1685 , -1.0137 , -0.21585 , -0.15155 , 0.78321 , -0.91241 , -1.6106 , -0.64426 , -0.51042 ]</a:t>
            </a:r>
            <a:endParaRPr lang="en-IN" sz="900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3351CBB-C930-FC86-EC44-D4477221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9760" y="4613267"/>
            <a:ext cx="1101350" cy="111071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6860258-6419-246B-A4F0-6DD3987B8F9B}"/>
              </a:ext>
            </a:extLst>
          </p:cNvPr>
          <p:cNvSpPr txBox="1"/>
          <p:nvPr/>
        </p:nvSpPr>
        <p:spPr>
          <a:xfrm rot="20598079">
            <a:off x="10721031" y="4865172"/>
            <a:ext cx="1158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odern Love Caps" pitchFamily="82" charset="0"/>
              </a:rPr>
              <a:t>Vactor</a:t>
            </a:r>
          </a:p>
        </p:txBody>
      </p:sp>
    </p:spTree>
    <p:extLst>
      <p:ext uri="{BB962C8B-B14F-4D97-AF65-F5344CB8AC3E}">
        <p14:creationId xmlns:p14="http://schemas.microsoft.com/office/powerpoint/2010/main" val="396645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 animBg="1"/>
      <p:bldP spid="3" grpId="0"/>
      <p:bldP spid="45" grpId="0" animBg="1"/>
      <p:bldP spid="1024" grpId="0" animBg="1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F0F9-7B0D-8AB2-1D92-74EF6255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GenAI generate content ? </a:t>
            </a:r>
            <a:endParaRPr lang="hi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DE3F9-0BB7-DF89-D59C-72B26DC7616A}"/>
              </a:ext>
            </a:extLst>
          </p:cNvPr>
          <p:cNvSpPr txBox="1"/>
          <p:nvPr/>
        </p:nvSpPr>
        <p:spPr>
          <a:xfrm>
            <a:off x="521207" y="1556087"/>
            <a:ext cx="11442519" cy="1138773"/>
          </a:xfrm>
          <a:prstGeom prst="rect">
            <a:avLst/>
          </a:prstGeom>
          <a:noFill/>
          <a:ln>
            <a:solidFill>
              <a:srgbClr val="BB3618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4000" b="1" dirty="0">
                <a:latin typeface="Segoe UI Light (Headings)"/>
              </a:rPr>
              <a:t>Tokens : </a:t>
            </a:r>
            <a:r>
              <a:rPr lang="en-US" sz="2800" b="0" i="0" u="none" strike="noStrike" baseline="0" dirty="0">
                <a:solidFill>
                  <a:srgbClr val="312D2A"/>
                </a:solidFill>
                <a:latin typeface="Segoe UI Light (Headings)"/>
              </a:rPr>
              <a:t>Language models understand “token” rather than characters. One token can be a part of a word, an entire word, or punctuation.</a:t>
            </a:r>
            <a:endParaRPr lang="en-IN" sz="2800" dirty="0">
              <a:latin typeface="Segoe UI Light (Headings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AE205-A83B-1139-C36E-6ECB33A3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2" y="3915624"/>
            <a:ext cx="9681520" cy="8002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D4F0D8-B68C-CB34-34CD-DDC58CA78152}"/>
              </a:ext>
            </a:extLst>
          </p:cNvPr>
          <p:cNvSpPr txBox="1"/>
          <p:nvPr/>
        </p:nvSpPr>
        <p:spPr>
          <a:xfrm>
            <a:off x="406998" y="4879950"/>
            <a:ext cx="11442519" cy="892552"/>
          </a:xfrm>
          <a:prstGeom prst="rect">
            <a:avLst/>
          </a:prstGeom>
          <a:noFill/>
          <a:ln>
            <a:solidFill>
              <a:srgbClr val="BB3618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N" sz="2800" b="1" dirty="0">
                <a:latin typeface="Segoe UI Light (Headings)"/>
              </a:rPr>
              <a:t>Temperature</a:t>
            </a:r>
            <a:r>
              <a:rPr lang="en-US" sz="3200" b="1" dirty="0">
                <a:latin typeface="Segoe UI Light (Headings)"/>
              </a:rPr>
              <a:t> : </a:t>
            </a:r>
            <a:r>
              <a:rPr lang="en-US" sz="2000" b="0" i="0" u="none" strike="noStrike" baseline="0" dirty="0">
                <a:solidFill>
                  <a:srgbClr val="312D2A"/>
                </a:solidFill>
                <a:latin typeface="Segoe UI Light (Headings)"/>
              </a:rPr>
              <a:t>Temperature is </a:t>
            </a:r>
            <a:r>
              <a:rPr lang="en-US" sz="2000" dirty="0">
                <a:solidFill>
                  <a:srgbClr val="312D2A"/>
                </a:solidFill>
                <a:latin typeface="Segoe UI Light (Headings)"/>
              </a:rPr>
              <a:t>a </a:t>
            </a:r>
            <a:r>
              <a:rPr lang="en-US" sz="2000" b="0" i="0" u="none" strike="noStrike" baseline="0" dirty="0">
                <a:solidFill>
                  <a:srgbClr val="312D2A"/>
                </a:solidFill>
                <a:latin typeface="Segoe UI Light (Headings)"/>
              </a:rPr>
              <a:t>parameter that controls the randomness of the </a:t>
            </a:r>
            <a:r>
              <a:rPr lang="en-US" sz="2000" b="1" i="0" u="none" strike="noStrike" baseline="0" dirty="0">
                <a:solidFill>
                  <a:srgbClr val="312D2A"/>
                </a:solidFill>
                <a:latin typeface="Segoe UI Light (Headings)"/>
              </a:rPr>
              <a:t>LLM</a:t>
            </a:r>
            <a:r>
              <a:rPr lang="en-US" sz="2000" b="0" i="0" u="none" strike="noStrike" baseline="0" dirty="0">
                <a:solidFill>
                  <a:srgbClr val="312D2A"/>
                </a:solidFill>
                <a:latin typeface="Segoe UI Light (Headings)"/>
              </a:rPr>
              <a:t> output. </a:t>
            </a:r>
            <a:r>
              <a:rPr lang="en-US" sz="2000" dirty="0">
                <a:solidFill>
                  <a:srgbClr val="312D2A"/>
                </a:solidFill>
                <a:latin typeface="Segoe UI Light (Headings)"/>
              </a:rPr>
              <a:t>    	</a:t>
            </a:r>
            <a:r>
              <a:rPr lang="en-US" sz="2000" b="0" i="0" u="none" strike="noStrike" baseline="0" dirty="0">
                <a:solidFill>
                  <a:srgbClr val="333333"/>
                </a:solidFill>
                <a:latin typeface="Segoe UI Light (Headings)"/>
              </a:rPr>
              <a:t>Example : </a:t>
            </a:r>
            <a:r>
              <a:rPr lang="en-IN" sz="2000" b="1" i="0" u="none" strike="noStrike" baseline="0" dirty="0">
                <a:solidFill>
                  <a:srgbClr val="312D2A"/>
                </a:solidFill>
                <a:latin typeface="CourierNewPSMT"/>
              </a:rPr>
              <a:t>The sky is ________  </a:t>
            </a:r>
            <a:endParaRPr lang="en-IN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264827-8A00-028C-0D4D-59D397907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08" y="5864419"/>
            <a:ext cx="10969863" cy="736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B9696C-F791-F2EB-2709-399608477080}"/>
              </a:ext>
            </a:extLst>
          </p:cNvPr>
          <p:cNvSpPr txBox="1"/>
          <p:nvPr/>
        </p:nvSpPr>
        <p:spPr>
          <a:xfrm>
            <a:off x="1295752" y="3094665"/>
            <a:ext cx="8955153" cy="523220"/>
          </a:xfrm>
          <a:prstGeom prst="rect">
            <a:avLst/>
          </a:prstGeom>
          <a:noFill/>
          <a:ln>
            <a:solidFill>
              <a:srgbClr val="BB3618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latin typeface="Segoe UI Light (Headings)"/>
              </a:rPr>
              <a:t>Many words map to one token, but some don’t: indivisible.</a:t>
            </a:r>
            <a:endParaRPr lang="en-IN" sz="28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18889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6C76C-AAE4-0621-A16F-772DBB561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29" y="1982787"/>
            <a:ext cx="9716025" cy="3204403"/>
          </a:xfrm>
          <a:prstGeom prst="rect">
            <a:avLst/>
          </a:prstGeom>
          <a:ln>
            <a:solidFill>
              <a:srgbClr val="BB3618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58D9FB-E3D1-70B3-D587-DB3893B9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(LLMs) </a:t>
            </a:r>
            <a:endParaRPr lang="hi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CB80D-ECAA-DC2D-F825-63AA56266DD3}"/>
              </a:ext>
            </a:extLst>
          </p:cNvPr>
          <p:cNvSpPr txBox="1"/>
          <p:nvPr/>
        </p:nvSpPr>
        <p:spPr>
          <a:xfrm>
            <a:off x="488950" y="1180468"/>
            <a:ext cx="11214100" cy="646331"/>
          </a:xfrm>
          <a:prstGeom prst="rect">
            <a:avLst/>
          </a:prstGeom>
          <a:ln>
            <a:solidFill>
              <a:srgbClr val="BB3618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pPr algn="just"/>
            <a:r>
              <a:rPr lang="en-US" b="1" dirty="0"/>
              <a:t>Understand, Generate and Process human language at massive scale. Designed for sequence-to-sequence tasks such as machine translation</a:t>
            </a:r>
            <a:endParaRPr lang="hi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17EED-46CC-2A6D-8B60-33AA2006AF91}"/>
              </a:ext>
            </a:extLst>
          </p:cNvPr>
          <p:cNvSpPr txBox="1"/>
          <p:nvPr/>
        </p:nvSpPr>
        <p:spPr>
          <a:xfrm>
            <a:off x="488950" y="5343178"/>
            <a:ext cx="11214100" cy="1200329"/>
          </a:xfrm>
          <a:prstGeom prst="rect">
            <a:avLst/>
          </a:prstGeom>
          <a:solidFill>
            <a:srgbClr val="51636E"/>
          </a:solidFill>
          <a:ln>
            <a:solidFill>
              <a:srgbClr val="BB3618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4EFDC"/>
                </a:solidFill>
                <a:latin typeface="Segoe UI Light (Headings)"/>
              </a:rPr>
              <a:t>Generate text based on Deep Learning architectures like Transformers Trained on vast language data to recognize patterns.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4EFDC"/>
                </a:solidFill>
                <a:latin typeface="Segoe UI Light (Headings)"/>
              </a:rPr>
              <a:t>Scaled to hundreds of millions to billions of parameters to enhanced contextual understanding using Natural language understanding and processing tasks.</a:t>
            </a:r>
            <a:endParaRPr lang="hi-IN" dirty="0">
              <a:solidFill>
                <a:srgbClr val="F4EFDC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591991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2D17-5919-A732-570C-9098DE2E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Architecture</a:t>
            </a:r>
            <a:endParaRPr lang="hi-IN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5CB6172-2F71-E6E9-A027-6BE2FAF39A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4986497"/>
              </p:ext>
            </p:extLst>
          </p:nvPr>
        </p:nvGraphicFramePr>
        <p:xfrm>
          <a:off x="583732" y="3263585"/>
          <a:ext cx="5801438" cy="3481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2EFE565-32CA-2488-A7DF-5F64980DC7F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597" r="1469" b="1989"/>
          <a:stretch/>
        </p:blipFill>
        <p:spPr>
          <a:xfrm>
            <a:off x="6982690" y="1175222"/>
            <a:ext cx="4276437" cy="4592364"/>
          </a:xfrm>
          <a:prstGeom prst="rect">
            <a:avLst/>
          </a:prstGeom>
          <a:ln>
            <a:solidFill>
              <a:srgbClr val="BB3618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F3C209-511E-C3BD-4C67-CCFDDE9051B0}"/>
              </a:ext>
            </a:extLst>
          </p:cNvPr>
          <p:cNvSpPr txBox="1"/>
          <p:nvPr/>
        </p:nvSpPr>
        <p:spPr>
          <a:xfrm>
            <a:off x="6511636" y="5822096"/>
            <a:ext cx="5552847" cy="923330"/>
          </a:xfrm>
          <a:prstGeom prst="rect">
            <a:avLst/>
          </a:prstGeom>
          <a:ln>
            <a:solidFill>
              <a:srgbClr val="BB3618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r>
              <a:rPr lang="en-US" dirty="0"/>
              <a:t>The model generates a list of scores for each word in the </a:t>
            </a:r>
            <a:r>
              <a:rPr lang="en-US" b="1" dirty="0"/>
              <a:t>vocabulary</a:t>
            </a:r>
            <a:r>
              <a:rPr lang="en-US" dirty="0"/>
              <a:t>.  The model uses the </a:t>
            </a:r>
            <a:r>
              <a:rPr lang="en-US" b="1" dirty="0"/>
              <a:t>Softmax</a:t>
            </a:r>
            <a:r>
              <a:rPr lang="en-US" dirty="0"/>
              <a:t> function to turn these scores into probabilities.</a:t>
            </a:r>
            <a:endParaRPr lang="hi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B8E73-43B8-F350-2F60-95A3C9C7254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9815"/>
          <a:stretch>
            <a:fillRect/>
          </a:stretch>
        </p:blipFill>
        <p:spPr>
          <a:xfrm>
            <a:off x="736579" y="1193693"/>
            <a:ext cx="5125498" cy="2069893"/>
          </a:xfrm>
          <a:prstGeom prst="rect">
            <a:avLst/>
          </a:prstGeom>
          <a:ln>
            <a:solidFill>
              <a:srgbClr val="BB3618"/>
            </a:solidFill>
          </a:ln>
        </p:spPr>
      </p:pic>
    </p:spTree>
    <p:extLst>
      <p:ext uri="{BB962C8B-B14F-4D97-AF65-F5344CB8AC3E}">
        <p14:creationId xmlns:p14="http://schemas.microsoft.com/office/powerpoint/2010/main" val="6978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8DF97A7-F616-6925-5AE7-ED76131CF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272" y="1723613"/>
            <a:ext cx="8807004" cy="3984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99665B-AC07-7000-2A64-A02C98DE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" y="4464337"/>
            <a:ext cx="2259633" cy="638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8F1B3A-B5FD-85A7-7FE2-4C274CD17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07" y="3868536"/>
            <a:ext cx="2161389" cy="628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B6F997-C0C2-7BF5-0015-0E9EDE7CD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76" y="3247699"/>
            <a:ext cx="2357880" cy="717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41B59-D1F8-AA49-03EB-EB5F389C3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08" y="2736366"/>
            <a:ext cx="3183136" cy="658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2AFACD-248F-9AC9-9286-F125584C42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306" y="2170359"/>
            <a:ext cx="2632966" cy="648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293BA3-E1E4-2F6A-61F9-D49DC1922C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103" y="1600857"/>
            <a:ext cx="3025946" cy="614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7BEB55-87BB-736D-91B2-0E925E688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LLM</a:t>
            </a:r>
            <a:endParaRPr lang="hi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6EA985-C2A9-7D12-9C8A-D06836E78A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742" y="5053300"/>
            <a:ext cx="2652612" cy="63859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5952C92-FF76-9A0C-7E46-FC9D689D1D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103" y="5707700"/>
            <a:ext cx="2891054" cy="54913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4E57123-5F55-1007-17FA-2AA11433E448}"/>
              </a:ext>
            </a:extLst>
          </p:cNvPr>
          <p:cNvSpPr/>
          <p:nvPr/>
        </p:nvSpPr>
        <p:spPr>
          <a:xfrm>
            <a:off x="468375" y="1165708"/>
            <a:ext cx="11457901" cy="5244236"/>
          </a:xfrm>
          <a:prstGeom prst="rect">
            <a:avLst/>
          </a:prstGeom>
          <a:noFill/>
          <a:ln>
            <a:solidFill>
              <a:srgbClr val="BB36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5D76EA-FE8E-4A6D-577F-E1B269D36401}"/>
              </a:ext>
            </a:extLst>
          </p:cNvPr>
          <p:cNvSpPr txBox="1"/>
          <p:nvPr/>
        </p:nvSpPr>
        <p:spPr>
          <a:xfrm>
            <a:off x="477031" y="1172004"/>
            <a:ext cx="6230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egoe UI Light (Headings)"/>
              </a:rPr>
              <a:t>1950s </a:t>
            </a:r>
            <a:r>
              <a:rPr lang="en-US" sz="1200" dirty="0">
                <a:latin typeface="Segoe UI Light (Headings)"/>
              </a:rPr>
              <a:t>- Alan Turing proposed Turing Test</a:t>
            </a:r>
          </a:p>
          <a:p>
            <a:r>
              <a:rPr lang="en-US" sz="1200" b="1" dirty="0">
                <a:latin typeface="Segoe UI Light (Headings)"/>
              </a:rPr>
              <a:t>1980s-1990s</a:t>
            </a:r>
            <a:r>
              <a:rPr lang="en-US" sz="1200" dirty="0">
                <a:latin typeface="Segoe UI Light (Headings)"/>
              </a:rPr>
              <a:t> Statistical language models emerged </a:t>
            </a:r>
            <a:endParaRPr lang="en-IN" sz="12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672568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322D-F922-E7EC-FD87-8E94FF47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Mechanics of Image Generation</a:t>
            </a:r>
            <a:endParaRPr lang="hi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532D25-5BA8-F0DD-249E-B976B0755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968" y="1255059"/>
            <a:ext cx="3752825" cy="37933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A1BCA8-6340-6A83-FC79-240D004E6EFD}"/>
              </a:ext>
            </a:extLst>
          </p:cNvPr>
          <p:cNvSpPr txBox="1"/>
          <p:nvPr/>
        </p:nvSpPr>
        <p:spPr>
          <a:xfrm>
            <a:off x="8218873" y="4999934"/>
            <a:ext cx="3451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b="0" i="0" u="none" strike="noStrike" baseline="0" dirty="0">
                <a:solidFill>
                  <a:srgbClr val="312D2A"/>
                </a:solidFill>
                <a:latin typeface="ArialMT"/>
              </a:rPr>
              <a:t>https://www.christies.com/lot/lot-edmond-de-belamy-from-la-famille-de-6166184/</a:t>
            </a:r>
            <a:endParaRPr lang="en-IN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D7211-B035-1C3A-A7E5-C0675729F690}"/>
              </a:ext>
            </a:extLst>
          </p:cNvPr>
          <p:cNvSpPr txBox="1"/>
          <p:nvPr/>
        </p:nvSpPr>
        <p:spPr>
          <a:xfrm>
            <a:off x="8130988" y="5602941"/>
            <a:ext cx="3299012" cy="64633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IN" sz="1800" b="0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 (Headings)"/>
              </a:rPr>
              <a:t>Generate realistic images that</a:t>
            </a:r>
          </a:p>
          <a:p>
            <a:pPr algn="l"/>
            <a:r>
              <a:rPr lang="en-IN" sz="1800" b="0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 (Headings)"/>
              </a:rPr>
              <a:t>resemble training data. </a:t>
            </a:r>
            <a:r>
              <a:rPr lang="en-IN" sz="1800" b="1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 (Headings)"/>
              </a:rPr>
              <a:t>$432K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Segoe UI Light (Headings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CA39F-ECD9-BD16-8317-90AE78AE90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56" b="10990"/>
          <a:stretch>
            <a:fillRect/>
          </a:stretch>
        </p:blipFill>
        <p:spPr>
          <a:xfrm>
            <a:off x="1250461" y="1189267"/>
            <a:ext cx="4360985" cy="54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31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EB00-5E90-060A-8960-516513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LLM Lifecycle &amp; Fine Tuning</a:t>
            </a:r>
            <a:endParaRPr lang="hi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D4E319-8BD8-9C19-E246-57AC47930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04" b="4077"/>
          <a:stretch>
            <a:fillRect/>
          </a:stretch>
        </p:blipFill>
        <p:spPr>
          <a:xfrm>
            <a:off x="2668118" y="3429000"/>
            <a:ext cx="3281007" cy="3429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C90ED2-C260-0C1F-74EE-EC23456B0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018" y="3429000"/>
            <a:ext cx="4158336" cy="3586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4DD7A8-B47B-DA93-D926-F743CB223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88" y="1302329"/>
            <a:ext cx="11143760" cy="212667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80431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52F7-1CD7-600A-B761-670468FA3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 (RAG)</a:t>
            </a:r>
            <a:endParaRPr lang="hi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C958C-5629-C414-C380-D5D2A816AB91}"/>
              </a:ext>
            </a:extLst>
          </p:cNvPr>
          <p:cNvSpPr txBox="1"/>
          <p:nvPr/>
        </p:nvSpPr>
        <p:spPr>
          <a:xfrm>
            <a:off x="441689" y="1294949"/>
            <a:ext cx="516478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Segoe UI Light (Headings)"/>
              </a:rPr>
              <a:t>RAG is a method for generating text using additional information fetched from an external data </a:t>
            </a:r>
            <a:r>
              <a:rPr lang="en-IN" sz="2400" dirty="0">
                <a:latin typeface="Segoe UI Light (Headings)"/>
              </a:rPr>
              <a:t>source.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600" dirty="0">
              <a:latin typeface="Segoe UI Light (Headings)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Segoe UI Light (Headings)"/>
              </a:rPr>
              <a:t>RAG models retrieve documents and pass them to </a:t>
            </a:r>
            <a:r>
              <a:rPr lang="en-IN" sz="2400" dirty="0">
                <a:latin typeface="Segoe UI Light (Headings)"/>
              </a:rPr>
              <a:t>a </a:t>
            </a:r>
            <a:r>
              <a:rPr lang="en-IN" sz="2400" b="1" dirty="0">
                <a:latin typeface="Segoe UI Light (Headings)"/>
              </a:rPr>
              <a:t>seq2seq</a:t>
            </a:r>
            <a:r>
              <a:rPr lang="en-IN" sz="2400" dirty="0">
                <a:latin typeface="Segoe UI Light (Headings)"/>
              </a:rPr>
              <a:t> model.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600" dirty="0">
              <a:latin typeface="Segoe UI Light (Headings)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Segoe UI Light (Headings)"/>
              </a:rPr>
              <a:t>RAG do not require custom Models.</a:t>
            </a:r>
            <a:endParaRPr lang="en-IN" sz="2400" dirty="0">
              <a:latin typeface="Segoe UI Light (Headings)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5C9343-2AF3-CDD3-300B-1C47FFA7ED26}"/>
              </a:ext>
            </a:extLst>
          </p:cNvPr>
          <p:cNvCxnSpPr>
            <a:cxnSpLocks/>
          </p:cNvCxnSpPr>
          <p:nvPr/>
        </p:nvCxnSpPr>
        <p:spPr>
          <a:xfrm>
            <a:off x="586104" y="1294949"/>
            <a:ext cx="0" cy="318326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EB66BB1-4B2F-8E42-CD1E-50B4CBCE47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78" b="2778"/>
          <a:stretch/>
        </p:blipFill>
        <p:spPr>
          <a:xfrm>
            <a:off x="5669932" y="1209318"/>
            <a:ext cx="6080379" cy="382838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8" name="Graphic 17" descr="plus sign">
            <a:extLst>
              <a:ext uri="{FF2B5EF4-FFF2-40B4-BE49-F238E27FC236}">
                <a16:creationId xmlns:a16="http://schemas.microsoft.com/office/drawing/2014/main" id="{43A1CEF1-80CB-F9EC-40DD-1C9AB4033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2729" y="5880824"/>
            <a:ext cx="457200" cy="457200"/>
          </a:xfrm>
          <a:prstGeom prst="rect">
            <a:avLst/>
          </a:prstGeom>
        </p:spPr>
      </p:pic>
      <p:pic>
        <p:nvPicPr>
          <p:cNvPr id="19" name="Graphic 18" descr="plus sign">
            <a:extLst>
              <a:ext uri="{FF2B5EF4-FFF2-40B4-BE49-F238E27FC236}">
                <a16:creationId xmlns:a16="http://schemas.microsoft.com/office/drawing/2014/main" id="{DC18F37E-19AA-56A9-1BCE-52300C1CC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7373" y="5880824"/>
            <a:ext cx="457200" cy="457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76C1CAD-DDF6-ABB4-D548-1A98175495E9}"/>
              </a:ext>
            </a:extLst>
          </p:cNvPr>
          <p:cNvSpPr txBox="1"/>
          <p:nvPr/>
        </p:nvSpPr>
        <p:spPr>
          <a:xfrm>
            <a:off x="307144" y="5521261"/>
            <a:ext cx="3492830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N" sz="2400" dirty="0">
                <a:latin typeface="Segoe UI Light (Headings)"/>
              </a:rPr>
              <a:t>Sources relevant </a:t>
            </a:r>
            <a:r>
              <a:rPr lang="en-US" sz="2400" dirty="0">
                <a:latin typeface="Segoe UI Light (Headings)"/>
              </a:rPr>
              <a:t>information from a large corpus or </a:t>
            </a:r>
            <a:r>
              <a:rPr lang="en-IN" sz="2400" dirty="0">
                <a:latin typeface="Segoe UI Light (Headings)"/>
              </a:rPr>
              <a:t>database.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6CE51D-9B44-A755-611F-1F288C9D0CBC}"/>
              </a:ext>
            </a:extLst>
          </p:cNvPr>
          <p:cNvSpPr txBox="1"/>
          <p:nvPr/>
        </p:nvSpPr>
        <p:spPr>
          <a:xfrm>
            <a:off x="4394348" y="5521261"/>
            <a:ext cx="3858606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400" dirty="0">
                <a:latin typeface="Segoe UI Light (Headings)"/>
              </a:rPr>
              <a:t>Evaluates and prioritizes </a:t>
            </a:r>
            <a:r>
              <a:rPr lang="en-US" sz="2400" dirty="0">
                <a:latin typeface="Segoe UI Light (Headings)"/>
              </a:rPr>
              <a:t>the information retrieved by the </a:t>
            </a:r>
            <a:r>
              <a:rPr lang="en-IN" sz="2400" dirty="0">
                <a:latin typeface="Segoe UI Light (Headings)"/>
              </a:rPr>
              <a:t>Retriever.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C480CE-98F9-1732-8346-883E5DD56CCC}"/>
              </a:ext>
            </a:extLst>
          </p:cNvPr>
          <p:cNvSpPr txBox="1"/>
          <p:nvPr/>
        </p:nvSpPr>
        <p:spPr>
          <a:xfrm>
            <a:off x="8847328" y="5509259"/>
            <a:ext cx="3246060" cy="13234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latin typeface="Segoe UI Light (Headings)"/>
              </a:rPr>
              <a:t>Generates human-like text</a:t>
            </a:r>
          </a:p>
          <a:p>
            <a:pPr algn="just"/>
            <a:r>
              <a:rPr lang="en-US" sz="2000" dirty="0">
                <a:latin typeface="Segoe UI Light (Headings)"/>
              </a:rPr>
              <a:t>based on the retrieved and ranked information with the user’s </a:t>
            </a:r>
            <a:r>
              <a:rPr lang="en-IN" sz="2000" dirty="0">
                <a:latin typeface="Segoe UI Light (Headings)"/>
              </a:rPr>
              <a:t>original queries.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FA6537-C5A4-C300-1E1D-C5FF805151E1}"/>
              </a:ext>
            </a:extLst>
          </p:cNvPr>
          <p:cNvSpPr txBox="1"/>
          <p:nvPr/>
        </p:nvSpPr>
        <p:spPr>
          <a:xfrm>
            <a:off x="1036954" y="5158888"/>
            <a:ext cx="1667434" cy="369332"/>
          </a:xfrm>
          <a:prstGeom prst="rect">
            <a:avLst/>
          </a:prstGeom>
          <a:solidFill>
            <a:srgbClr val="51636E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sz="1800" b="1" i="0" u="none" strike="noStrike" baseline="0" dirty="0">
                <a:solidFill>
                  <a:srgbClr val="FFFFFF"/>
                </a:solidFill>
              </a:rPr>
              <a:t>Retriever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90A097-78B4-1910-78E0-8D240DD08609}"/>
              </a:ext>
            </a:extLst>
          </p:cNvPr>
          <p:cNvSpPr txBox="1"/>
          <p:nvPr/>
        </p:nvSpPr>
        <p:spPr>
          <a:xfrm>
            <a:off x="5375872" y="5158888"/>
            <a:ext cx="166743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FFFFFF"/>
                </a:solidFill>
              </a:rPr>
              <a:t>Augmented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DAA90E-0D50-2BB9-C0AE-E693155C6763}"/>
              </a:ext>
            </a:extLst>
          </p:cNvPr>
          <p:cNvSpPr txBox="1"/>
          <p:nvPr/>
        </p:nvSpPr>
        <p:spPr>
          <a:xfrm>
            <a:off x="9714790" y="5139927"/>
            <a:ext cx="1667434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FFFFFF"/>
                </a:solidFill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3234079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D2E108A-13ED-9B83-D3E7-FBCB542EC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-638" b="4616"/>
          <a:stretch>
            <a:fillRect/>
          </a:stretch>
        </p:blipFill>
        <p:spPr>
          <a:xfrm>
            <a:off x="0" y="-85515"/>
            <a:ext cx="12192000" cy="68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78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illustration of body where person is holding blank sign">
            <a:extLst>
              <a:ext uri="{FF2B5EF4-FFF2-40B4-BE49-F238E27FC236}">
                <a16:creationId xmlns:a16="http://schemas.microsoft.com/office/drawing/2014/main" id="{C8EE3168-2940-C80B-2765-91B9FC3F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7320"/>
            <a:ext cx="3112824" cy="5826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ECC26-D5E8-1532-C27F-00301576A388}"/>
              </a:ext>
            </a:extLst>
          </p:cNvPr>
          <p:cNvSpPr txBox="1"/>
          <p:nvPr/>
        </p:nvSpPr>
        <p:spPr>
          <a:xfrm>
            <a:off x="471832" y="1395247"/>
            <a:ext cx="1975805" cy="124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Modern Love Caps" pitchFamily="82" charset="0"/>
              </a:rPr>
              <a:t>About My Self</a:t>
            </a:r>
          </a:p>
        </p:txBody>
      </p:sp>
      <p:grpSp>
        <p:nvGrpSpPr>
          <p:cNvPr id="6" name="Graphic 153" descr="illustration of a desk">
            <a:extLst>
              <a:ext uri="{FF2B5EF4-FFF2-40B4-BE49-F238E27FC236}">
                <a16:creationId xmlns:a16="http://schemas.microsoft.com/office/drawing/2014/main" id="{BB0351BB-924C-9BD8-8109-4B8C84C07B71}"/>
              </a:ext>
            </a:extLst>
          </p:cNvPr>
          <p:cNvGrpSpPr/>
          <p:nvPr/>
        </p:nvGrpSpPr>
        <p:grpSpPr>
          <a:xfrm>
            <a:off x="9566485" y="4538239"/>
            <a:ext cx="2496507" cy="1768125"/>
            <a:chOff x="7056908" y="4178192"/>
            <a:chExt cx="2496507" cy="1768125"/>
          </a:xfrm>
        </p:grpSpPr>
        <p:sp>
          <p:nvSpPr>
            <p:cNvPr id="7" name="Freeform 164">
              <a:extLst>
                <a:ext uri="{FF2B5EF4-FFF2-40B4-BE49-F238E27FC236}">
                  <a16:creationId xmlns:a16="http://schemas.microsoft.com/office/drawing/2014/main" id="{C9E29E3F-3894-9D54-3164-3E3D2C2F1D8B}"/>
                </a:ext>
              </a:extLst>
            </p:cNvPr>
            <p:cNvSpPr/>
            <p:nvPr/>
          </p:nvSpPr>
          <p:spPr>
            <a:xfrm>
              <a:off x="7069957" y="4191219"/>
              <a:ext cx="2470445" cy="402568"/>
            </a:xfrm>
            <a:custGeom>
              <a:avLst/>
              <a:gdLst>
                <a:gd name="connsiteX0" fmla="*/ 2224265 w 2470445"/>
                <a:gd name="connsiteY0" fmla="*/ 0 h 402568"/>
                <a:gd name="connsiteX1" fmla="*/ 289615 w 2470445"/>
                <a:gd name="connsiteY1" fmla="*/ 0 h 402568"/>
                <a:gd name="connsiteX2" fmla="*/ 0 w 2470445"/>
                <a:gd name="connsiteY2" fmla="*/ 308448 h 402568"/>
                <a:gd name="connsiteX3" fmla="*/ 0 w 2470445"/>
                <a:gd name="connsiteY3" fmla="*/ 402569 h 402568"/>
                <a:gd name="connsiteX4" fmla="*/ 2470445 w 2470445"/>
                <a:gd name="connsiteY4" fmla="*/ 402569 h 402568"/>
                <a:gd name="connsiteX5" fmla="*/ 2470445 w 2470445"/>
                <a:gd name="connsiteY5" fmla="*/ 308448 h 40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0445" h="402568">
                  <a:moveTo>
                    <a:pt x="2224265" y="0"/>
                  </a:moveTo>
                  <a:lnTo>
                    <a:pt x="289615" y="0"/>
                  </a:lnTo>
                  <a:lnTo>
                    <a:pt x="0" y="308448"/>
                  </a:lnTo>
                  <a:lnTo>
                    <a:pt x="0" y="402569"/>
                  </a:lnTo>
                  <a:lnTo>
                    <a:pt x="2470445" y="402569"/>
                  </a:lnTo>
                  <a:lnTo>
                    <a:pt x="2470445" y="30844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 166">
              <a:extLst>
                <a:ext uri="{FF2B5EF4-FFF2-40B4-BE49-F238E27FC236}">
                  <a16:creationId xmlns:a16="http://schemas.microsoft.com/office/drawing/2014/main" id="{11973456-83EB-BEF1-59B7-E930E6C6C7AA}"/>
                </a:ext>
              </a:extLst>
            </p:cNvPr>
            <p:cNvSpPr/>
            <p:nvPr/>
          </p:nvSpPr>
          <p:spPr>
            <a:xfrm>
              <a:off x="7056908" y="4178192"/>
              <a:ext cx="2496507" cy="1768125"/>
            </a:xfrm>
            <a:custGeom>
              <a:avLst/>
              <a:gdLst>
                <a:gd name="connsiteX0" fmla="*/ 2496442 w 2496507"/>
                <a:gd name="connsiteY0" fmla="*/ 320051 h 1768125"/>
                <a:gd name="connsiteX1" fmla="*/ 2496413 w 2496507"/>
                <a:gd name="connsiteY1" fmla="*/ 319870 h 1768125"/>
                <a:gd name="connsiteX2" fmla="*/ 2496144 w 2496507"/>
                <a:gd name="connsiteY2" fmla="*/ 318416 h 1768125"/>
                <a:gd name="connsiteX3" fmla="*/ 2496050 w 2496507"/>
                <a:gd name="connsiteY3" fmla="*/ 318060 h 1768125"/>
                <a:gd name="connsiteX4" fmla="*/ 2495563 w 2496507"/>
                <a:gd name="connsiteY4" fmla="*/ 316585 h 1768125"/>
                <a:gd name="connsiteX5" fmla="*/ 2495534 w 2496507"/>
                <a:gd name="connsiteY5" fmla="*/ 316498 h 1768125"/>
                <a:gd name="connsiteX6" fmla="*/ 2494793 w 2496507"/>
                <a:gd name="connsiteY6" fmla="*/ 315001 h 1768125"/>
                <a:gd name="connsiteX7" fmla="*/ 2494611 w 2496507"/>
                <a:gd name="connsiteY7" fmla="*/ 314704 h 1768125"/>
                <a:gd name="connsiteX8" fmla="*/ 2493790 w 2496507"/>
                <a:gd name="connsiteY8" fmla="*/ 313505 h 1768125"/>
                <a:gd name="connsiteX9" fmla="*/ 2493681 w 2496507"/>
                <a:gd name="connsiteY9" fmla="*/ 313345 h 1768125"/>
                <a:gd name="connsiteX10" fmla="*/ 2247509 w 2496507"/>
                <a:gd name="connsiteY10" fmla="*/ 4904 h 1768125"/>
                <a:gd name="connsiteX11" fmla="*/ 2237322 w 2496507"/>
                <a:gd name="connsiteY11" fmla="*/ 0 h 1768125"/>
                <a:gd name="connsiteX12" fmla="*/ 302664 w 2496507"/>
                <a:gd name="connsiteY12" fmla="*/ 0 h 1768125"/>
                <a:gd name="connsiteX13" fmla="*/ 293161 w 2496507"/>
                <a:gd name="connsiteY13" fmla="*/ 4112 h 1768125"/>
                <a:gd name="connsiteX14" fmla="*/ 3538 w 2496507"/>
                <a:gd name="connsiteY14" fmla="*/ 312553 h 1768125"/>
                <a:gd name="connsiteX15" fmla="*/ 3393 w 2496507"/>
                <a:gd name="connsiteY15" fmla="*/ 312735 h 1768125"/>
                <a:gd name="connsiteX16" fmla="*/ 2434 w 2496507"/>
                <a:gd name="connsiteY16" fmla="*/ 313919 h 1768125"/>
                <a:gd name="connsiteX17" fmla="*/ 2296 w 2496507"/>
                <a:gd name="connsiteY17" fmla="*/ 314100 h 1768125"/>
                <a:gd name="connsiteX18" fmla="*/ 1439 w 2496507"/>
                <a:gd name="connsiteY18" fmla="*/ 315561 h 1768125"/>
                <a:gd name="connsiteX19" fmla="*/ 1286 w 2496507"/>
                <a:gd name="connsiteY19" fmla="*/ 315873 h 1768125"/>
                <a:gd name="connsiteX20" fmla="*/ 698 w 2496507"/>
                <a:gd name="connsiteY20" fmla="*/ 317305 h 1768125"/>
                <a:gd name="connsiteX21" fmla="*/ 639 w 2496507"/>
                <a:gd name="connsiteY21" fmla="*/ 317465 h 1768125"/>
                <a:gd name="connsiteX22" fmla="*/ 232 w 2496507"/>
                <a:gd name="connsiteY22" fmla="*/ 319114 h 1768125"/>
                <a:gd name="connsiteX23" fmla="*/ 174 w 2496507"/>
                <a:gd name="connsiteY23" fmla="*/ 319470 h 1768125"/>
                <a:gd name="connsiteX24" fmla="*/ 36 w 2496507"/>
                <a:gd name="connsiteY24" fmla="*/ 320821 h 1768125"/>
                <a:gd name="connsiteX25" fmla="*/ 14 w 2496507"/>
                <a:gd name="connsiteY25" fmla="*/ 321243 h 1768125"/>
                <a:gd name="connsiteX26" fmla="*/ 0 w 2496507"/>
                <a:gd name="connsiteY26" fmla="*/ 321475 h 1768125"/>
                <a:gd name="connsiteX27" fmla="*/ 0 w 2496507"/>
                <a:gd name="connsiteY27" fmla="*/ 415604 h 1768125"/>
                <a:gd name="connsiteX28" fmla="*/ 13035 w 2496507"/>
                <a:gd name="connsiteY28" fmla="*/ 428639 h 1768125"/>
                <a:gd name="connsiteX29" fmla="*/ 57923 w 2496507"/>
                <a:gd name="connsiteY29" fmla="*/ 428639 h 1768125"/>
                <a:gd name="connsiteX30" fmla="*/ 57923 w 2496507"/>
                <a:gd name="connsiteY30" fmla="*/ 1768125 h 1768125"/>
                <a:gd name="connsiteX31" fmla="*/ 175215 w 2496507"/>
                <a:gd name="connsiteY31" fmla="*/ 1768125 h 1768125"/>
                <a:gd name="connsiteX32" fmla="*/ 175215 w 2496507"/>
                <a:gd name="connsiteY32" fmla="*/ 428631 h 1768125"/>
                <a:gd name="connsiteX33" fmla="*/ 271392 w 2496507"/>
                <a:gd name="connsiteY33" fmla="*/ 428631 h 1768125"/>
                <a:gd name="connsiteX34" fmla="*/ 271392 w 2496507"/>
                <a:gd name="connsiteY34" fmla="*/ 1462570 h 1768125"/>
                <a:gd name="connsiteX35" fmla="*/ 367650 w 2496507"/>
                <a:gd name="connsiteY35" fmla="*/ 1462570 h 1768125"/>
                <a:gd name="connsiteX36" fmla="*/ 367650 w 2496507"/>
                <a:gd name="connsiteY36" fmla="*/ 428631 h 1768125"/>
                <a:gd name="connsiteX37" fmla="*/ 2128851 w 2496507"/>
                <a:gd name="connsiteY37" fmla="*/ 428631 h 1768125"/>
                <a:gd name="connsiteX38" fmla="*/ 2128851 w 2496507"/>
                <a:gd name="connsiteY38" fmla="*/ 1462570 h 1768125"/>
                <a:gd name="connsiteX39" fmla="*/ 2225108 w 2496507"/>
                <a:gd name="connsiteY39" fmla="*/ 1462570 h 1768125"/>
                <a:gd name="connsiteX40" fmla="*/ 2225108 w 2496507"/>
                <a:gd name="connsiteY40" fmla="*/ 428631 h 1768125"/>
                <a:gd name="connsiteX41" fmla="*/ 2321286 w 2496507"/>
                <a:gd name="connsiteY41" fmla="*/ 428631 h 1768125"/>
                <a:gd name="connsiteX42" fmla="*/ 2321286 w 2496507"/>
                <a:gd name="connsiteY42" fmla="*/ 1768118 h 1768125"/>
                <a:gd name="connsiteX43" fmla="*/ 2438577 w 2496507"/>
                <a:gd name="connsiteY43" fmla="*/ 1768118 h 1768125"/>
                <a:gd name="connsiteX44" fmla="*/ 2438577 w 2496507"/>
                <a:gd name="connsiteY44" fmla="*/ 428631 h 1768125"/>
                <a:gd name="connsiteX45" fmla="*/ 2483465 w 2496507"/>
                <a:gd name="connsiteY45" fmla="*/ 428631 h 1768125"/>
                <a:gd name="connsiteX46" fmla="*/ 2496500 w 2496507"/>
                <a:gd name="connsiteY46" fmla="*/ 415596 h 1768125"/>
                <a:gd name="connsiteX47" fmla="*/ 2496500 w 2496507"/>
                <a:gd name="connsiteY47" fmla="*/ 321468 h 1768125"/>
                <a:gd name="connsiteX48" fmla="*/ 2496442 w 2496507"/>
                <a:gd name="connsiteY48" fmla="*/ 320051 h 1768125"/>
                <a:gd name="connsiteX49" fmla="*/ 308310 w 2496507"/>
                <a:gd name="connsiteY49" fmla="*/ 26062 h 1768125"/>
                <a:gd name="connsiteX50" fmla="*/ 2231044 w 2496507"/>
                <a:gd name="connsiteY50" fmla="*/ 26062 h 1768125"/>
                <a:gd name="connsiteX51" fmla="*/ 2456415 w 2496507"/>
                <a:gd name="connsiteY51" fmla="*/ 308440 h 1768125"/>
                <a:gd name="connsiteX52" fmla="*/ 43159 w 2496507"/>
                <a:gd name="connsiteY52" fmla="*/ 308440 h 1768125"/>
                <a:gd name="connsiteX53" fmla="*/ 308310 w 2496507"/>
                <a:gd name="connsiteY53" fmla="*/ 26062 h 1768125"/>
                <a:gd name="connsiteX54" fmla="*/ 2470460 w 2496507"/>
                <a:gd name="connsiteY54" fmla="*/ 402569 h 1768125"/>
                <a:gd name="connsiteX55" fmla="*/ 26077 w 2496507"/>
                <a:gd name="connsiteY55" fmla="*/ 402569 h 1768125"/>
                <a:gd name="connsiteX56" fmla="*/ 26077 w 2496507"/>
                <a:gd name="connsiteY56" fmla="*/ 334510 h 1768125"/>
                <a:gd name="connsiteX57" fmla="*/ 2470460 w 2496507"/>
                <a:gd name="connsiteY57" fmla="*/ 334510 h 1768125"/>
                <a:gd name="connsiteX58" fmla="*/ 2470460 w 2496507"/>
                <a:gd name="connsiteY58" fmla="*/ 402569 h 176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496507" h="1768125">
                  <a:moveTo>
                    <a:pt x="2496442" y="320051"/>
                  </a:moveTo>
                  <a:cubicBezTo>
                    <a:pt x="2496435" y="319986"/>
                    <a:pt x="2496420" y="319928"/>
                    <a:pt x="2496413" y="319870"/>
                  </a:cubicBezTo>
                  <a:cubicBezTo>
                    <a:pt x="2496355" y="319376"/>
                    <a:pt x="2496261" y="318889"/>
                    <a:pt x="2496144" y="318416"/>
                  </a:cubicBezTo>
                  <a:cubicBezTo>
                    <a:pt x="2496115" y="318300"/>
                    <a:pt x="2496086" y="318177"/>
                    <a:pt x="2496050" y="318060"/>
                  </a:cubicBezTo>
                  <a:cubicBezTo>
                    <a:pt x="2495912" y="317559"/>
                    <a:pt x="2495752" y="317065"/>
                    <a:pt x="2495563" y="316585"/>
                  </a:cubicBezTo>
                  <a:cubicBezTo>
                    <a:pt x="2495549" y="316556"/>
                    <a:pt x="2495542" y="316527"/>
                    <a:pt x="2495534" y="316498"/>
                  </a:cubicBezTo>
                  <a:cubicBezTo>
                    <a:pt x="2495323" y="315982"/>
                    <a:pt x="2495069" y="315488"/>
                    <a:pt x="2494793" y="315001"/>
                  </a:cubicBezTo>
                  <a:cubicBezTo>
                    <a:pt x="2494735" y="314900"/>
                    <a:pt x="2494670" y="314798"/>
                    <a:pt x="2494611" y="314704"/>
                  </a:cubicBezTo>
                  <a:cubicBezTo>
                    <a:pt x="2494357" y="314289"/>
                    <a:pt x="2494081" y="313890"/>
                    <a:pt x="2493790" y="313505"/>
                  </a:cubicBezTo>
                  <a:cubicBezTo>
                    <a:pt x="2493747" y="313454"/>
                    <a:pt x="2493718" y="313396"/>
                    <a:pt x="2493681" y="313345"/>
                  </a:cubicBezTo>
                  <a:lnTo>
                    <a:pt x="2247509" y="4904"/>
                  </a:lnTo>
                  <a:cubicBezTo>
                    <a:pt x="2245038" y="1809"/>
                    <a:pt x="2241289" y="0"/>
                    <a:pt x="2237322" y="0"/>
                  </a:cubicBezTo>
                  <a:lnTo>
                    <a:pt x="302664" y="0"/>
                  </a:lnTo>
                  <a:cubicBezTo>
                    <a:pt x="299068" y="0"/>
                    <a:pt x="295624" y="1489"/>
                    <a:pt x="293161" y="4112"/>
                  </a:cubicBezTo>
                  <a:lnTo>
                    <a:pt x="3538" y="312553"/>
                  </a:lnTo>
                  <a:cubicBezTo>
                    <a:pt x="3487" y="312611"/>
                    <a:pt x="3444" y="312676"/>
                    <a:pt x="3393" y="312735"/>
                  </a:cubicBezTo>
                  <a:cubicBezTo>
                    <a:pt x="3052" y="313112"/>
                    <a:pt x="2732" y="313505"/>
                    <a:pt x="2434" y="313919"/>
                  </a:cubicBezTo>
                  <a:cubicBezTo>
                    <a:pt x="2390" y="313977"/>
                    <a:pt x="2340" y="314035"/>
                    <a:pt x="2296" y="314100"/>
                  </a:cubicBezTo>
                  <a:cubicBezTo>
                    <a:pt x="1976" y="314565"/>
                    <a:pt x="1693" y="315052"/>
                    <a:pt x="1439" y="315561"/>
                  </a:cubicBezTo>
                  <a:cubicBezTo>
                    <a:pt x="1388" y="315663"/>
                    <a:pt x="1337" y="315764"/>
                    <a:pt x="1286" y="315873"/>
                  </a:cubicBezTo>
                  <a:cubicBezTo>
                    <a:pt x="1061" y="316338"/>
                    <a:pt x="865" y="316818"/>
                    <a:pt x="698" y="317305"/>
                  </a:cubicBezTo>
                  <a:cubicBezTo>
                    <a:pt x="676" y="317363"/>
                    <a:pt x="654" y="317414"/>
                    <a:pt x="639" y="317465"/>
                  </a:cubicBezTo>
                  <a:cubicBezTo>
                    <a:pt x="465" y="318002"/>
                    <a:pt x="334" y="318547"/>
                    <a:pt x="232" y="319114"/>
                  </a:cubicBezTo>
                  <a:cubicBezTo>
                    <a:pt x="211" y="319230"/>
                    <a:pt x="196" y="319354"/>
                    <a:pt x="174" y="319470"/>
                  </a:cubicBezTo>
                  <a:cubicBezTo>
                    <a:pt x="102" y="319913"/>
                    <a:pt x="58" y="320364"/>
                    <a:pt x="36" y="320821"/>
                  </a:cubicBezTo>
                  <a:cubicBezTo>
                    <a:pt x="29" y="320959"/>
                    <a:pt x="14" y="321105"/>
                    <a:pt x="14" y="321243"/>
                  </a:cubicBezTo>
                  <a:cubicBezTo>
                    <a:pt x="14" y="321323"/>
                    <a:pt x="0" y="321395"/>
                    <a:pt x="0" y="321475"/>
                  </a:cubicBezTo>
                  <a:lnTo>
                    <a:pt x="0" y="415604"/>
                  </a:lnTo>
                  <a:cubicBezTo>
                    <a:pt x="0" y="422804"/>
                    <a:pt x="5835" y="428639"/>
                    <a:pt x="13035" y="428639"/>
                  </a:cubicBezTo>
                  <a:lnTo>
                    <a:pt x="57923" y="428639"/>
                  </a:lnTo>
                  <a:lnTo>
                    <a:pt x="57923" y="1768125"/>
                  </a:lnTo>
                  <a:lnTo>
                    <a:pt x="175215" y="1768125"/>
                  </a:lnTo>
                  <a:lnTo>
                    <a:pt x="175215" y="428631"/>
                  </a:lnTo>
                  <a:lnTo>
                    <a:pt x="271392" y="428631"/>
                  </a:lnTo>
                  <a:lnTo>
                    <a:pt x="271392" y="1462570"/>
                  </a:lnTo>
                  <a:lnTo>
                    <a:pt x="367650" y="1462570"/>
                  </a:lnTo>
                  <a:lnTo>
                    <a:pt x="367650" y="428631"/>
                  </a:lnTo>
                  <a:lnTo>
                    <a:pt x="2128851" y="428631"/>
                  </a:lnTo>
                  <a:lnTo>
                    <a:pt x="2128851" y="1462570"/>
                  </a:lnTo>
                  <a:lnTo>
                    <a:pt x="2225108" y="1462570"/>
                  </a:lnTo>
                  <a:lnTo>
                    <a:pt x="2225108" y="428631"/>
                  </a:lnTo>
                  <a:lnTo>
                    <a:pt x="2321286" y="428631"/>
                  </a:lnTo>
                  <a:lnTo>
                    <a:pt x="2321286" y="1768118"/>
                  </a:lnTo>
                  <a:lnTo>
                    <a:pt x="2438577" y="1768118"/>
                  </a:lnTo>
                  <a:lnTo>
                    <a:pt x="2438577" y="428631"/>
                  </a:lnTo>
                  <a:lnTo>
                    <a:pt x="2483465" y="428631"/>
                  </a:lnTo>
                  <a:cubicBezTo>
                    <a:pt x="2490666" y="428631"/>
                    <a:pt x="2496500" y="422797"/>
                    <a:pt x="2496500" y="415596"/>
                  </a:cubicBezTo>
                  <a:lnTo>
                    <a:pt x="2496500" y="321468"/>
                  </a:lnTo>
                  <a:cubicBezTo>
                    <a:pt x="2496522" y="320988"/>
                    <a:pt x="2496493" y="320516"/>
                    <a:pt x="2496442" y="320051"/>
                  </a:cubicBezTo>
                  <a:close/>
                  <a:moveTo>
                    <a:pt x="308310" y="26062"/>
                  </a:moveTo>
                  <a:lnTo>
                    <a:pt x="2231044" y="26062"/>
                  </a:lnTo>
                  <a:lnTo>
                    <a:pt x="2456415" y="308440"/>
                  </a:lnTo>
                  <a:lnTo>
                    <a:pt x="43159" y="308440"/>
                  </a:lnTo>
                  <a:lnTo>
                    <a:pt x="308310" y="26062"/>
                  </a:lnTo>
                  <a:close/>
                  <a:moveTo>
                    <a:pt x="2470460" y="402569"/>
                  </a:moveTo>
                  <a:lnTo>
                    <a:pt x="26077" y="402569"/>
                  </a:lnTo>
                  <a:lnTo>
                    <a:pt x="26077" y="334510"/>
                  </a:lnTo>
                  <a:lnTo>
                    <a:pt x="2470460" y="334510"/>
                  </a:lnTo>
                  <a:lnTo>
                    <a:pt x="2470460" y="402569"/>
                  </a:lnTo>
                  <a:close/>
                </a:path>
              </a:pathLst>
            </a:custGeom>
            <a:solidFill>
              <a:srgbClr val="000000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" name="Graphic 153" descr="illustration of a laptop computer">
            <a:extLst>
              <a:ext uri="{FF2B5EF4-FFF2-40B4-BE49-F238E27FC236}">
                <a16:creationId xmlns:a16="http://schemas.microsoft.com/office/drawing/2014/main" id="{260D38F9-78AD-7BEF-450B-577DBB72077F}"/>
              </a:ext>
            </a:extLst>
          </p:cNvPr>
          <p:cNvGrpSpPr/>
          <p:nvPr/>
        </p:nvGrpSpPr>
        <p:grpSpPr>
          <a:xfrm>
            <a:off x="10277384" y="4016571"/>
            <a:ext cx="1047734" cy="735697"/>
            <a:chOff x="7733167" y="3647124"/>
            <a:chExt cx="1047734" cy="735697"/>
          </a:xfrm>
        </p:grpSpPr>
        <p:sp>
          <p:nvSpPr>
            <p:cNvPr id="10" name="Freeform 190">
              <a:extLst>
                <a:ext uri="{FF2B5EF4-FFF2-40B4-BE49-F238E27FC236}">
                  <a16:creationId xmlns:a16="http://schemas.microsoft.com/office/drawing/2014/main" id="{5F2CA12A-074F-A34A-B6FE-D19CEF69E2F9}"/>
                </a:ext>
              </a:extLst>
            </p:cNvPr>
            <p:cNvSpPr/>
            <p:nvPr/>
          </p:nvSpPr>
          <p:spPr>
            <a:xfrm>
              <a:off x="8062406" y="4267286"/>
              <a:ext cx="336492" cy="48525"/>
            </a:xfrm>
            <a:custGeom>
              <a:avLst/>
              <a:gdLst>
                <a:gd name="connsiteX0" fmla="*/ 336030 w 336492"/>
                <a:gd name="connsiteY0" fmla="*/ 36052 h 48525"/>
                <a:gd name="connsiteX1" fmla="*/ 318025 w 336492"/>
                <a:gd name="connsiteY1" fmla="*/ 3298 h 48525"/>
                <a:gd name="connsiteX2" fmla="*/ 20876 w 336492"/>
                <a:gd name="connsiteY2" fmla="*/ 1612 h 48525"/>
                <a:gd name="connsiteX3" fmla="*/ 10181 w 336492"/>
                <a:gd name="connsiteY3" fmla="*/ 15919 h 48525"/>
                <a:gd name="connsiteX4" fmla="*/ 750 w 336492"/>
                <a:gd name="connsiteY4" fmla="*/ 44960 h 48525"/>
                <a:gd name="connsiteX5" fmla="*/ 330116 w 336492"/>
                <a:gd name="connsiteY5" fmla="*/ 44931 h 48525"/>
                <a:gd name="connsiteX6" fmla="*/ 336030 w 336492"/>
                <a:gd name="connsiteY6" fmla="*/ 36052 h 4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92" h="48525">
                  <a:moveTo>
                    <a:pt x="336030" y="36052"/>
                  </a:moveTo>
                  <a:cubicBezTo>
                    <a:pt x="331816" y="27769"/>
                    <a:pt x="327812" y="5144"/>
                    <a:pt x="318025" y="3298"/>
                  </a:cubicBezTo>
                  <a:cubicBezTo>
                    <a:pt x="225466" y="-444"/>
                    <a:pt x="128264" y="-996"/>
                    <a:pt x="20876" y="1612"/>
                  </a:cubicBezTo>
                  <a:cubicBezTo>
                    <a:pt x="13908" y="2107"/>
                    <a:pt x="13349" y="11153"/>
                    <a:pt x="10181" y="15919"/>
                  </a:cubicBezTo>
                  <a:cubicBezTo>
                    <a:pt x="7608" y="24020"/>
                    <a:pt x="-2861" y="36714"/>
                    <a:pt x="750" y="44960"/>
                  </a:cubicBezTo>
                  <a:cubicBezTo>
                    <a:pt x="114190" y="53025"/>
                    <a:pt x="223606" y="44880"/>
                    <a:pt x="330116" y="44931"/>
                  </a:cubicBezTo>
                  <a:cubicBezTo>
                    <a:pt x="334475" y="44931"/>
                    <a:pt x="337738" y="40085"/>
                    <a:pt x="336030" y="36052"/>
                  </a:cubicBezTo>
                  <a:close/>
                </a:path>
              </a:pathLst>
            </a:custGeom>
            <a:solidFill>
              <a:srgbClr val="FFFFFF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 191">
              <a:extLst>
                <a:ext uri="{FF2B5EF4-FFF2-40B4-BE49-F238E27FC236}">
                  <a16:creationId xmlns:a16="http://schemas.microsoft.com/office/drawing/2014/main" id="{9ECE96A3-86DE-1901-0331-06E47AD2F562}"/>
                </a:ext>
              </a:extLst>
            </p:cNvPr>
            <p:cNvSpPr/>
            <p:nvPr/>
          </p:nvSpPr>
          <p:spPr>
            <a:xfrm>
              <a:off x="7743820" y="3661197"/>
              <a:ext cx="1024170" cy="712913"/>
            </a:xfrm>
            <a:custGeom>
              <a:avLst/>
              <a:gdLst>
                <a:gd name="connsiteX0" fmla="*/ 1021619 w 1024170"/>
                <a:gd name="connsiteY0" fmla="*/ 664977 h 712913"/>
                <a:gd name="connsiteX1" fmla="*/ 939065 w 1024170"/>
                <a:gd name="connsiteY1" fmla="*/ 559972 h 712913"/>
                <a:gd name="connsiteX2" fmla="*/ 905512 w 1024170"/>
                <a:gd name="connsiteY2" fmla="*/ 507702 h 712913"/>
                <a:gd name="connsiteX3" fmla="*/ 910249 w 1024170"/>
                <a:gd name="connsiteY3" fmla="*/ 84454 h 712913"/>
                <a:gd name="connsiteX4" fmla="*/ 888750 w 1024170"/>
                <a:gd name="connsiteY4" fmla="*/ 120 h 712913"/>
                <a:gd name="connsiteX5" fmla="*/ 178641 w 1024170"/>
                <a:gd name="connsiteY5" fmla="*/ 1312 h 712913"/>
                <a:gd name="connsiteX6" fmla="*/ 127853 w 1024170"/>
                <a:gd name="connsiteY6" fmla="*/ 69421 h 712913"/>
                <a:gd name="connsiteX7" fmla="*/ 128907 w 1024170"/>
                <a:gd name="connsiteY7" fmla="*/ 500516 h 712913"/>
                <a:gd name="connsiteX8" fmla="*/ 132532 w 1024170"/>
                <a:gd name="connsiteY8" fmla="*/ 513355 h 712913"/>
                <a:gd name="connsiteX9" fmla="*/ 2714 w 1024170"/>
                <a:gd name="connsiteY9" fmla="*/ 690320 h 712913"/>
                <a:gd name="connsiteX10" fmla="*/ 82987 w 1024170"/>
                <a:gd name="connsiteY10" fmla="*/ 712757 h 712913"/>
                <a:gd name="connsiteX11" fmla="*/ 973803 w 1024170"/>
                <a:gd name="connsiteY11" fmla="*/ 711108 h 712913"/>
                <a:gd name="connsiteX12" fmla="*/ 1022026 w 1024170"/>
                <a:gd name="connsiteY12" fmla="*/ 680991 h 712913"/>
                <a:gd name="connsiteX13" fmla="*/ 1021619 w 1024170"/>
                <a:gd name="connsiteY13" fmla="*/ 664977 h 712913"/>
                <a:gd name="connsiteX14" fmla="*/ 156676 w 1024170"/>
                <a:gd name="connsiteY14" fmla="*/ 417119 h 712913"/>
                <a:gd name="connsiteX15" fmla="*/ 160920 w 1024170"/>
                <a:gd name="connsiteY15" fmla="*/ 40823 h 712913"/>
                <a:gd name="connsiteX16" fmla="*/ 163572 w 1024170"/>
                <a:gd name="connsiteY16" fmla="*/ 34327 h 712913"/>
                <a:gd name="connsiteX17" fmla="*/ 884267 w 1024170"/>
                <a:gd name="connsiteY17" fmla="*/ 40293 h 712913"/>
                <a:gd name="connsiteX18" fmla="*/ 885102 w 1024170"/>
                <a:gd name="connsiteY18" fmla="*/ 312513 h 712913"/>
                <a:gd name="connsiteX19" fmla="*/ 883845 w 1024170"/>
                <a:gd name="connsiteY19" fmla="*/ 458113 h 712913"/>
                <a:gd name="connsiteX20" fmla="*/ 881469 w 1024170"/>
                <a:gd name="connsiteY20" fmla="*/ 463482 h 712913"/>
                <a:gd name="connsiteX21" fmla="*/ 157410 w 1024170"/>
                <a:gd name="connsiteY21" fmla="*/ 462588 h 712913"/>
                <a:gd name="connsiteX22" fmla="*/ 156676 w 1024170"/>
                <a:gd name="connsiteY22" fmla="*/ 417119 h 712913"/>
                <a:gd name="connsiteX23" fmla="*/ 663553 w 1024170"/>
                <a:gd name="connsiteY23" fmla="*/ 656469 h 712913"/>
                <a:gd name="connsiteX24" fmla="*/ 308241 w 1024170"/>
                <a:gd name="connsiteY24" fmla="*/ 659165 h 712913"/>
                <a:gd name="connsiteX25" fmla="*/ 333708 w 1024170"/>
                <a:gd name="connsiteY25" fmla="*/ 601322 h 712913"/>
                <a:gd name="connsiteX26" fmla="*/ 641480 w 1024170"/>
                <a:gd name="connsiteY26" fmla="*/ 606379 h 712913"/>
                <a:gd name="connsiteX27" fmla="*/ 655997 w 1024170"/>
                <a:gd name="connsiteY27" fmla="*/ 633836 h 712913"/>
                <a:gd name="connsiteX28" fmla="*/ 663553 w 1024170"/>
                <a:gd name="connsiteY28" fmla="*/ 656469 h 71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4170" h="712913">
                  <a:moveTo>
                    <a:pt x="1021619" y="664977"/>
                  </a:moveTo>
                  <a:cubicBezTo>
                    <a:pt x="998092" y="627399"/>
                    <a:pt x="971638" y="590154"/>
                    <a:pt x="939065" y="559972"/>
                  </a:cubicBezTo>
                  <a:cubicBezTo>
                    <a:pt x="923865" y="544409"/>
                    <a:pt x="905047" y="531504"/>
                    <a:pt x="905512" y="507702"/>
                  </a:cubicBezTo>
                  <a:cubicBezTo>
                    <a:pt x="910801" y="364762"/>
                    <a:pt x="909959" y="229552"/>
                    <a:pt x="910249" y="84454"/>
                  </a:cubicBezTo>
                  <a:cubicBezTo>
                    <a:pt x="909798" y="63107"/>
                    <a:pt x="912116" y="10038"/>
                    <a:pt x="888750" y="120"/>
                  </a:cubicBezTo>
                  <a:cubicBezTo>
                    <a:pt x="650642" y="-774"/>
                    <a:pt x="421057" y="3688"/>
                    <a:pt x="178641" y="1312"/>
                  </a:cubicBezTo>
                  <a:cubicBezTo>
                    <a:pt x="132227" y="-5162"/>
                    <a:pt x="127199" y="32838"/>
                    <a:pt x="127853" y="69421"/>
                  </a:cubicBezTo>
                  <a:cubicBezTo>
                    <a:pt x="126429" y="213597"/>
                    <a:pt x="128688" y="362480"/>
                    <a:pt x="128907" y="500516"/>
                  </a:cubicBezTo>
                  <a:cubicBezTo>
                    <a:pt x="128725" y="504984"/>
                    <a:pt x="127032" y="511298"/>
                    <a:pt x="132532" y="513355"/>
                  </a:cubicBezTo>
                  <a:cubicBezTo>
                    <a:pt x="112864" y="541030"/>
                    <a:pt x="-20551" y="663728"/>
                    <a:pt x="2714" y="690320"/>
                  </a:cubicBezTo>
                  <a:cubicBezTo>
                    <a:pt x="33942" y="714726"/>
                    <a:pt x="80030" y="713113"/>
                    <a:pt x="82987" y="712757"/>
                  </a:cubicBezTo>
                  <a:cubicBezTo>
                    <a:pt x="212361" y="705143"/>
                    <a:pt x="824098" y="709647"/>
                    <a:pt x="973803" y="711108"/>
                  </a:cubicBezTo>
                  <a:cubicBezTo>
                    <a:pt x="988131" y="708732"/>
                    <a:pt x="1011680" y="688562"/>
                    <a:pt x="1022026" y="680991"/>
                  </a:cubicBezTo>
                  <a:cubicBezTo>
                    <a:pt x="1025710" y="676101"/>
                    <a:pt x="1024024" y="668814"/>
                    <a:pt x="1021619" y="664977"/>
                  </a:cubicBezTo>
                  <a:close/>
                  <a:moveTo>
                    <a:pt x="156676" y="417119"/>
                  </a:moveTo>
                  <a:cubicBezTo>
                    <a:pt x="159227" y="291428"/>
                    <a:pt x="157192" y="166049"/>
                    <a:pt x="160920" y="40823"/>
                  </a:cubicBezTo>
                  <a:cubicBezTo>
                    <a:pt x="160978" y="38258"/>
                    <a:pt x="159583" y="34400"/>
                    <a:pt x="163572" y="34327"/>
                  </a:cubicBezTo>
                  <a:cubicBezTo>
                    <a:pt x="163986" y="38781"/>
                    <a:pt x="894155" y="23015"/>
                    <a:pt x="884267" y="40293"/>
                  </a:cubicBezTo>
                  <a:cubicBezTo>
                    <a:pt x="886504" y="130207"/>
                    <a:pt x="886693" y="212688"/>
                    <a:pt x="885102" y="312513"/>
                  </a:cubicBezTo>
                  <a:cubicBezTo>
                    <a:pt x="885276" y="361129"/>
                    <a:pt x="881491" y="409613"/>
                    <a:pt x="883845" y="458113"/>
                  </a:cubicBezTo>
                  <a:cubicBezTo>
                    <a:pt x="884826" y="460140"/>
                    <a:pt x="884695" y="463504"/>
                    <a:pt x="881469" y="463482"/>
                  </a:cubicBezTo>
                  <a:cubicBezTo>
                    <a:pt x="878229" y="461767"/>
                    <a:pt x="159677" y="465793"/>
                    <a:pt x="157410" y="462588"/>
                  </a:cubicBezTo>
                  <a:cubicBezTo>
                    <a:pt x="155398" y="448093"/>
                    <a:pt x="156851" y="431978"/>
                    <a:pt x="156676" y="417119"/>
                  </a:cubicBezTo>
                  <a:close/>
                  <a:moveTo>
                    <a:pt x="663553" y="656469"/>
                  </a:moveTo>
                  <a:cubicBezTo>
                    <a:pt x="545375" y="660509"/>
                    <a:pt x="423251" y="661976"/>
                    <a:pt x="308241" y="659165"/>
                  </a:cubicBezTo>
                  <a:cubicBezTo>
                    <a:pt x="305247" y="655815"/>
                    <a:pt x="329283" y="600748"/>
                    <a:pt x="333708" y="601322"/>
                  </a:cubicBezTo>
                  <a:cubicBezTo>
                    <a:pt x="436177" y="601859"/>
                    <a:pt x="546850" y="592704"/>
                    <a:pt x="641480" y="606379"/>
                  </a:cubicBezTo>
                  <a:cubicBezTo>
                    <a:pt x="645665" y="615294"/>
                    <a:pt x="652814" y="623751"/>
                    <a:pt x="655997" y="633836"/>
                  </a:cubicBezTo>
                  <a:cubicBezTo>
                    <a:pt x="657036" y="640288"/>
                    <a:pt x="668560" y="651601"/>
                    <a:pt x="663553" y="65646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 192">
              <a:extLst>
                <a:ext uri="{FF2B5EF4-FFF2-40B4-BE49-F238E27FC236}">
                  <a16:creationId xmlns:a16="http://schemas.microsoft.com/office/drawing/2014/main" id="{C31CFF2E-D3EB-B8B9-8495-2B014BD3A4D8}"/>
                </a:ext>
              </a:extLst>
            </p:cNvPr>
            <p:cNvSpPr/>
            <p:nvPr/>
          </p:nvSpPr>
          <p:spPr>
            <a:xfrm>
              <a:off x="7906070" y="3701271"/>
              <a:ext cx="718468" cy="417543"/>
            </a:xfrm>
            <a:custGeom>
              <a:avLst/>
              <a:gdLst>
                <a:gd name="connsiteX0" fmla="*/ 717831 w 718468"/>
                <a:gd name="connsiteY0" fmla="*/ 15949 h 417543"/>
                <a:gd name="connsiteX1" fmla="*/ 712018 w 718468"/>
                <a:gd name="connsiteY1" fmla="*/ 771 h 417543"/>
                <a:gd name="connsiteX2" fmla="*/ 1387 w 718468"/>
                <a:gd name="connsiteY2" fmla="*/ 3089 h 417543"/>
                <a:gd name="connsiteX3" fmla="*/ 2833 w 718468"/>
                <a:gd name="connsiteY3" fmla="*/ 28105 h 417543"/>
                <a:gd name="connsiteX4" fmla="*/ 3566 w 718468"/>
                <a:gd name="connsiteY4" fmla="*/ 69709 h 417543"/>
                <a:gd name="connsiteX5" fmla="*/ 2556 w 718468"/>
                <a:gd name="connsiteY5" fmla="*/ 414987 h 417543"/>
                <a:gd name="connsiteX6" fmla="*/ 707797 w 718468"/>
                <a:gd name="connsiteY6" fmla="*/ 416905 h 417543"/>
                <a:gd name="connsiteX7" fmla="*/ 714307 w 718468"/>
                <a:gd name="connsiteY7" fmla="*/ 410395 h 417543"/>
                <a:gd name="connsiteX8" fmla="*/ 717831 w 718468"/>
                <a:gd name="connsiteY8" fmla="*/ 15949 h 4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468" h="417543">
                  <a:moveTo>
                    <a:pt x="717831" y="15949"/>
                  </a:moveTo>
                  <a:cubicBezTo>
                    <a:pt x="718565" y="10282"/>
                    <a:pt x="720178" y="1047"/>
                    <a:pt x="712018" y="771"/>
                  </a:cubicBezTo>
                  <a:cubicBezTo>
                    <a:pt x="707027" y="3060"/>
                    <a:pt x="4591" y="-3632"/>
                    <a:pt x="1387" y="3089"/>
                  </a:cubicBezTo>
                  <a:cubicBezTo>
                    <a:pt x="-2544" y="10427"/>
                    <a:pt x="3167" y="19422"/>
                    <a:pt x="2833" y="28105"/>
                  </a:cubicBezTo>
                  <a:cubicBezTo>
                    <a:pt x="4250" y="41677"/>
                    <a:pt x="3479" y="55962"/>
                    <a:pt x="3566" y="69709"/>
                  </a:cubicBezTo>
                  <a:cubicBezTo>
                    <a:pt x="6538" y="174685"/>
                    <a:pt x="-1839" y="304423"/>
                    <a:pt x="2556" y="414987"/>
                  </a:cubicBezTo>
                  <a:cubicBezTo>
                    <a:pt x="5136" y="420567"/>
                    <a:pt x="703619" y="414980"/>
                    <a:pt x="707797" y="416905"/>
                  </a:cubicBezTo>
                  <a:cubicBezTo>
                    <a:pt x="711386" y="416898"/>
                    <a:pt x="714300" y="413992"/>
                    <a:pt x="714307" y="410395"/>
                  </a:cubicBezTo>
                  <a:cubicBezTo>
                    <a:pt x="715956" y="278826"/>
                    <a:pt x="716545" y="146966"/>
                    <a:pt x="717831" y="15949"/>
                  </a:cubicBezTo>
                  <a:close/>
                </a:path>
              </a:pathLst>
            </a:custGeom>
            <a:solidFill>
              <a:srgbClr val="FFFFFF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3" name="Graphic 153">
              <a:extLst>
                <a:ext uri="{FF2B5EF4-FFF2-40B4-BE49-F238E27FC236}">
                  <a16:creationId xmlns:a16="http://schemas.microsoft.com/office/drawing/2014/main" id="{2D01210A-7FF1-886D-23BC-555B16F13735}"/>
                </a:ext>
              </a:extLst>
            </p:cNvPr>
            <p:cNvGrpSpPr/>
            <p:nvPr/>
          </p:nvGrpSpPr>
          <p:grpSpPr>
            <a:xfrm>
              <a:off x="7733167" y="3647124"/>
              <a:ext cx="1047734" cy="735697"/>
              <a:chOff x="7733167" y="3647124"/>
              <a:chExt cx="1047734" cy="735697"/>
            </a:xfrm>
            <a:solidFill>
              <a:srgbClr val="000000"/>
            </a:solidFill>
          </p:grpSpPr>
          <p:sp>
            <p:nvSpPr>
              <p:cNvPr id="14" name="Freeform 194">
                <a:extLst>
                  <a:ext uri="{FF2B5EF4-FFF2-40B4-BE49-F238E27FC236}">
                    <a16:creationId xmlns:a16="http://schemas.microsoft.com/office/drawing/2014/main" id="{DDAC2718-E9EE-7DB0-64BF-8A9AEE1066EB}"/>
                  </a:ext>
                </a:extLst>
              </p:cNvPr>
              <p:cNvSpPr/>
              <p:nvPr/>
            </p:nvSpPr>
            <p:spPr>
              <a:xfrm>
                <a:off x="7733167" y="3647124"/>
                <a:ext cx="1047734" cy="735697"/>
              </a:xfrm>
              <a:custGeom>
                <a:avLst/>
                <a:gdLst>
                  <a:gd name="connsiteX0" fmla="*/ 1042989 w 1047734"/>
                  <a:gd name="connsiteY0" fmla="*/ 665137 h 735697"/>
                  <a:gd name="connsiteX1" fmla="*/ 1027527 w 1047734"/>
                  <a:gd name="connsiteY1" fmla="*/ 644095 h 735697"/>
                  <a:gd name="connsiteX2" fmla="*/ 1005846 w 1047734"/>
                  <a:gd name="connsiteY2" fmla="*/ 616064 h 735697"/>
                  <a:gd name="connsiteX3" fmla="*/ 961765 w 1047734"/>
                  <a:gd name="connsiteY3" fmla="*/ 567317 h 735697"/>
                  <a:gd name="connsiteX4" fmla="*/ 927891 w 1047734"/>
                  <a:gd name="connsiteY4" fmla="*/ 532623 h 735697"/>
                  <a:gd name="connsiteX5" fmla="*/ 930173 w 1047734"/>
                  <a:gd name="connsiteY5" fmla="*/ 482649 h 735697"/>
                  <a:gd name="connsiteX6" fmla="*/ 932011 w 1047734"/>
                  <a:gd name="connsiteY6" fmla="*/ 379489 h 735697"/>
                  <a:gd name="connsiteX7" fmla="*/ 933646 w 1047734"/>
                  <a:gd name="connsiteY7" fmla="*/ 144026 h 735697"/>
                  <a:gd name="connsiteX8" fmla="*/ 933210 w 1047734"/>
                  <a:gd name="connsiteY8" fmla="*/ 77116 h 735697"/>
                  <a:gd name="connsiteX9" fmla="*/ 925508 w 1047734"/>
                  <a:gd name="connsiteY9" fmla="*/ 26691 h 735697"/>
                  <a:gd name="connsiteX10" fmla="*/ 897048 w 1047734"/>
                  <a:gd name="connsiteY10" fmla="*/ 185 h 735697"/>
                  <a:gd name="connsiteX11" fmla="*/ 864483 w 1047734"/>
                  <a:gd name="connsiteY11" fmla="*/ 338 h 735697"/>
                  <a:gd name="connsiteX12" fmla="*/ 793583 w 1047734"/>
                  <a:gd name="connsiteY12" fmla="*/ 657 h 735697"/>
                  <a:gd name="connsiteX13" fmla="*/ 582918 w 1047734"/>
                  <a:gd name="connsiteY13" fmla="*/ 1529 h 735697"/>
                  <a:gd name="connsiteX14" fmla="*/ 357962 w 1047734"/>
                  <a:gd name="connsiteY14" fmla="*/ 2263 h 735697"/>
                  <a:gd name="connsiteX15" fmla="*/ 209340 w 1047734"/>
                  <a:gd name="connsiteY15" fmla="*/ 2328 h 735697"/>
                  <a:gd name="connsiteX16" fmla="*/ 147130 w 1047734"/>
                  <a:gd name="connsiteY16" fmla="*/ 11048 h 735697"/>
                  <a:gd name="connsiteX17" fmla="*/ 125122 w 1047734"/>
                  <a:gd name="connsiteY17" fmla="*/ 81642 h 735697"/>
                  <a:gd name="connsiteX18" fmla="*/ 124897 w 1047734"/>
                  <a:gd name="connsiteY18" fmla="*/ 102858 h 735697"/>
                  <a:gd name="connsiteX19" fmla="*/ 125056 w 1047734"/>
                  <a:gd name="connsiteY19" fmla="*/ 311292 h 735697"/>
                  <a:gd name="connsiteX20" fmla="*/ 130143 w 1047734"/>
                  <a:gd name="connsiteY20" fmla="*/ 515091 h 735697"/>
                  <a:gd name="connsiteX21" fmla="*/ 132002 w 1047734"/>
                  <a:gd name="connsiteY21" fmla="*/ 525779 h 735697"/>
                  <a:gd name="connsiteX22" fmla="*/ 133041 w 1047734"/>
                  <a:gd name="connsiteY22" fmla="*/ 537084 h 735697"/>
                  <a:gd name="connsiteX23" fmla="*/ 95790 w 1047734"/>
                  <a:gd name="connsiteY23" fmla="*/ 569824 h 735697"/>
                  <a:gd name="connsiteX24" fmla="*/ 50974 w 1047734"/>
                  <a:gd name="connsiteY24" fmla="*/ 615882 h 735697"/>
                  <a:gd name="connsiteX25" fmla="*/ 18888 w 1047734"/>
                  <a:gd name="connsiteY25" fmla="*/ 655880 h 735697"/>
                  <a:gd name="connsiteX26" fmla="*/ 1582 w 1047734"/>
                  <a:gd name="connsiteY26" fmla="*/ 696634 h 735697"/>
                  <a:gd name="connsiteX27" fmla="*/ 8273 w 1047734"/>
                  <a:gd name="connsiteY27" fmla="*/ 711682 h 735697"/>
                  <a:gd name="connsiteX28" fmla="*/ 32461 w 1047734"/>
                  <a:gd name="connsiteY28" fmla="*/ 727049 h 735697"/>
                  <a:gd name="connsiteX29" fmla="*/ 88044 w 1047734"/>
                  <a:gd name="connsiteY29" fmla="*/ 731735 h 735697"/>
                  <a:gd name="connsiteX30" fmla="*/ 89105 w 1047734"/>
                  <a:gd name="connsiteY30" fmla="*/ 731394 h 735697"/>
                  <a:gd name="connsiteX31" fmla="*/ 166268 w 1047734"/>
                  <a:gd name="connsiteY31" fmla="*/ 734692 h 735697"/>
                  <a:gd name="connsiteX32" fmla="*/ 255848 w 1047734"/>
                  <a:gd name="connsiteY32" fmla="*/ 735521 h 735697"/>
                  <a:gd name="connsiteX33" fmla="*/ 433642 w 1047734"/>
                  <a:gd name="connsiteY33" fmla="*/ 735521 h 735697"/>
                  <a:gd name="connsiteX34" fmla="*/ 789282 w 1047734"/>
                  <a:gd name="connsiteY34" fmla="*/ 735521 h 735697"/>
                  <a:gd name="connsiteX35" fmla="*/ 888983 w 1047734"/>
                  <a:gd name="connsiteY35" fmla="*/ 735521 h 735697"/>
                  <a:gd name="connsiteX36" fmla="*/ 938100 w 1047734"/>
                  <a:gd name="connsiteY36" fmla="*/ 735521 h 735697"/>
                  <a:gd name="connsiteX37" fmla="*/ 987544 w 1047734"/>
                  <a:gd name="connsiteY37" fmla="*/ 732738 h 735697"/>
                  <a:gd name="connsiteX38" fmla="*/ 1022979 w 1047734"/>
                  <a:gd name="connsiteY38" fmla="*/ 719485 h 735697"/>
                  <a:gd name="connsiteX39" fmla="*/ 1034328 w 1047734"/>
                  <a:gd name="connsiteY39" fmla="*/ 708027 h 735697"/>
                  <a:gd name="connsiteX40" fmla="*/ 1042989 w 1047734"/>
                  <a:gd name="connsiteY40" fmla="*/ 665137 h 735697"/>
                  <a:gd name="connsiteX41" fmla="*/ 896830 w 1047734"/>
                  <a:gd name="connsiteY41" fmla="*/ 19745 h 735697"/>
                  <a:gd name="connsiteX42" fmla="*/ 896830 w 1047734"/>
                  <a:gd name="connsiteY42" fmla="*/ 19745 h 735697"/>
                  <a:gd name="connsiteX43" fmla="*/ 896830 w 1047734"/>
                  <a:gd name="connsiteY43" fmla="*/ 19745 h 735697"/>
                  <a:gd name="connsiteX44" fmla="*/ 144282 w 1047734"/>
                  <a:gd name="connsiteY44" fmla="*/ 144012 h 735697"/>
                  <a:gd name="connsiteX45" fmla="*/ 144631 w 1047734"/>
                  <a:gd name="connsiteY45" fmla="*/ 83052 h 735697"/>
                  <a:gd name="connsiteX46" fmla="*/ 163209 w 1047734"/>
                  <a:gd name="connsiteY46" fmla="*/ 23799 h 735697"/>
                  <a:gd name="connsiteX47" fmla="*/ 196567 w 1047734"/>
                  <a:gd name="connsiteY47" fmla="*/ 21736 h 735697"/>
                  <a:gd name="connsiteX48" fmla="*/ 313931 w 1047734"/>
                  <a:gd name="connsiteY48" fmla="*/ 21888 h 735697"/>
                  <a:gd name="connsiteX49" fmla="*/ 526499 w 1047734"/>
                  <a:gd name="connsiteY49" fmla="*/ 21271 h 735697"/>
                  <a:gd name="connsiteX50" fmla="*/ 746123 w 1047734"/>
                  <a:gd name="connsiteY50" fmla="*/ 20399 h 735697"/>
                  <a:gd name="connsiteX51" fmla="*/ 884558 w 1047734"/>
                  <a:gd name="connsiteY51" fmla="*/ 19781 h 735697"/>
                  <a:gd name="connsiteX52" fmla="*/ 896343 w 1047734"/>
                  <a:gd name="connsiteY52" fmla="*/ 19730 h 735697"/>
                  <a:gd name="connsiteX53" fmla="*/ 896779 w 1047734"/>
                  <a:gd name="connsiteY53" fmla="*/ 19745 h 735697"/>
                  <a:gd name="connsiteX54" fmla="*/ 909080 w 1047734"/>
                  <a:gd name="connsiteY54" fmla="*/ 39566 h 735697"/>
                  <a:gd name="connsiteX55" fmla="*/ 914014 w 1047734"/>
                  <a:gd name="connsiteY55" fmla="*/ 107312 h 735697"/>
                  <a:gd name="connsiteX56" fmla="*/ 913105 w 1047734"/>
                  <a:gd name="connsiteY56" fmla="*/ 322038 h 735697"/>
                  <a:gd name="connsiteX57" fmla="*/ 909501 w 1047734"/>
                  <a:gd name="connsiteY57" fmla="*/ 516282 h 735697"/>
                  <a:gd name="connsiteX58" fmla="*/ 909276 w 1047734"/>
                  <a:gd name="connsiteY58" fmla="*/ 520824 h 735697"/>
                  <a:gd name="connsiteX59" fmla="*/ 613304 w 1047734"/>
                  <a:gd name="connsiteY59" fmla="*/ 520824 h 735697"/>
                  <a:gd name="connsiteX60" fmla="*/ 310553 w 1047734"/>
                  <a:gd name="connsiteY60" fmla="*/ 520824 h 735697"/>
                  <a:gd name="connsiteX61" fmla="*/ 145219 w 1047734"/>
                  <a:gd name="connsiteY61" fmla="*/ 520824 h 735697"/>
                  <a:gd name="connsiteX62" fmla="*/ 145713 w 1047734"/>
                  <a:gd name="connsiteY62" fmla="*/ 514015 h 735697"/>
                  <a:gd name="connsiteX63" fmla="*/ 145503 w 1047734"/>
                  <a:gd name="connsiteY63" fmla="*/ 478238 h 735697"/>
                  <a:gd name="connsiteX64" fmla="*/ 145045 w 1047734"/>
                  <a:gd name="connsiteY64" fmla="*/ 373952 h 735697"/>
                  <a:gd name="connsiteX65" fmla="*/ 144282 w 1047734"/>
                  <a:gd name="connsiteY65" fmla="*/ 144012 h 735697"/>
                  <a:gd name="connsiteX66" fmla="*/ 23277 w 1047734"/>
                  <a:gd name="connsiteY66" fmla="*/ 683897 h 735697"/>
                  <a:gd name="connsiteX67" fmla="*/ 36588 w 1047734"/>
                  <a:gd name="connsiteY67" fmla="*/ 664330 h 735697"/>
                  <a:gd name="connsiteX68" fmla="*/ 67134 w 1047734"/>
                  <a:gd name="connsiteY68" fmla="*/ 624841 h 735697"/>
                  <a:gd name="connsiteX69" fmla="*/ 108330 w 1047734"/>
                  <a:gd name="connsiteY69" fmla="*/ 578703 h 735697"/>
                  <a:gd name="connsiteX70" fmla="*/ 140474 w 1047734"/>
                  <a:gd name="connsiteY70" fmla="*/ 540376 h 735697"/>
                  <a:gd name="connsiteX71" fmla="*/ 443190 w 1047734"/>
                  <a:gd name="connsiteY71" fmla="*/ 540376 h 735697"/>
                  <a:gd name="connsiteX72" fmla="*/ 745956 w 1047734"/>
                  <a:gd name="connsiteY72" fmla="*/ 540376 h 735697"/>
                  <a:gd name="connsiteX73" fmla="*/ 912481 w 1047734"/>
                  <a:gd name="connsiteY73" fmla="*/ 540376 h 735697"/>
                  <a:gd name="connsiteX74" fmla="*/ 939284 w 1047734"/>
                  <a:gd name="connsiteY74" fmla="*/ 572774 h 735697"/>
                  <a:gd name="connsiteX75" fmla="*/ 979413 w 1047734"/>
                  <a:gd name="connsiteY75" fmla="*/ 614698 h 735697"/>
                  <a:gd name="connsiteX76" fmla="*/ 1013882 w 1047734"/>
                  <a:gd name="connsiteY76" fmla="*/ 662325 h 735697"/>
                  <a:gd name="connsiteX77" fmla="*/ 1025732 w 1047734"/>
                  <a:gd name="connsiteY77" fmla="*/ 680555 h 735697"/>
                  <a:gd name="connsiteX78" fmla="*/ 1027927 w 1047734"/>
                  <a:gd name="connsiteY78" fmla="*/ 688366 h 735697"/>
                  <a:gd name="connsiteX79" fmla="*/ 1026532 w 1047734"/>
                  <a:gd name="connsiteY79" fmla="*/ 691272 h 735697"/>
                  <a:gd name="connsiteX80" fmla="*/ 1024287 w 1047734"/>
                  <a:gd name="connsiteY80" fmla="*/ 693401 h 735697"/>
                  <a:gd name="connsiteX81" fmla="*/ 977735 w 1047734"/>
                  <a:gd name="connsiteY81" fmla="*/ 690589 h 735697"/>
                  <a:gd name="connsiteX82" fmla="*/ 928618 w 1047734"/>
                  <a:gd name="connsiteY82" fmla="*/ 690589 h 735697"/>
                  <a:gd name="connsiteX83" fmla="*/ 828902 w 1047734"/>
                  <a:gd name="connsiteY83" fmla="*/ 690589 h 735697"/>
                  <a:gd name="connsiteX84" fmla="*/ 632282 w 1047734"/>
                  <a:gd name="connsiteY84" fmla="*/ 690589 h 735697"/>
                  <a:gd name="connsiteX85" fmla="*/ 237545 w 1047734"/>
                  <a:gd name="connsiteY85" fmla="*/ 690589 h 735697"/>
                  <a:gd name="connsiteX86" fmla="*/ 127708 w 1047734"/>
                  <a:gd name="connsiteY86" fmla="*/ 691286 h 735697"/>
                  <a:gd name="connsiteX87" fmla="*/ 17719 w 1047734"/>
                  <a:gd name="connsiteY87" fmla="*/ 695740 h 735697"/>
                  <a:gd name="connsiteX88" fmla="*/ 23277 w 1047734"/>
                  <a:gd name="connsiteY88" fmla="*/ 683897 h 735697"/>
                  <a:gd name="connsiteX89" fmla="*/ 945315 w 1047734"/>
                  <a:gd name="connsiteY89" fmla="*/ 715954 h 735697"/>
                  <a:gd name="connsiteX90" fmla="*/ 900536 w 1047734"/>
                  <a:gd name="connsiteY90" fmla="*/ 715954 h 735697"/>
                  <a:gd name="connsiteX91" fmla="*/ 810948 w 1047734"/>
                  <a:gd name="connsiteY91" fmla="*/ 715954 h 735697"/>
                  <a:gd name="connsiteX92" fmla="*/ 633154 w 1047734"/>
                  <a:gd name="connsiteY92" fmla="*/ 715954 h 735697"/>
                  <a:gd name="connsiteX93" fmla="*/ 277515 w 1047734"/>
                  <a:gd name="connsiteY93" fmla="*/ 715954 h 735697"/>
                  <a:gd name="connsiteX94" fmla="*/ 177813 w 1047734"/>
                  <a:gd name="connsiteY94" fmla="*/ 716659 h 735697"/>
                  <a:gd name="connsiteX95" fmla="*/ 92680 w 1047734"/>
                  <a:gd name="connsiteY95" fmla="*/ 719768 h 735697"/>
                  <a:gd name="connsiteX96" fmla="*/ 88023 w 1047734"/>
                  <a:gd name="connsiteY96" fmla="*/ 716252 h 735697"/>
                  <a:gd name="connsiteX97" fmla="*/ 40759 w 1047734"/>
                  <a:gd name="connsiteY97" fmla="*/ 709371 h 735697"/>
                  <a:gd name="connsiteX98" fmla="*/ 32011 w 1047734"/>
                  <a:gd name="connsiteY98" fmla="*/ 706254 h 735697"/>
                  <a:gd name="connsiteX99" fmla="*/ 113242 w 1047734"/>
                  <a:gd name="connsiteY99" fmla="*/ 709291 h 735697"/>
                  <a:gd name="connsiteX100" fmla="*/ 212958 w 1047734"/>
                  <a:gd name="connsiteY100" fmla="*/ 710134 h 735697"/>
                  <a:gd name="connsiteX101" fmla="*/ 409578 w 1047734"/>
                  <a:gd name="connsiteY101" fmla="*/ 710134 h 735697"/>
                  <a:gd name="connsiteX102" fmla="*/ 804314 w 1047734"/>
                  <a:gd name="connsiteY102" fmla="*/ 710134 h 735697"/>
                  <a:gd name="connsiteX103" fmla="*/ 914152 w 1047734"/>
                  <a:gd name="connsiteY103" fmla="*/ 710134 h 735697"/>
                  <a:gd name="connsiteX104" fmla="*/ 970498 w 1047734"/>
                  <a:gd name="connsiteY104" fmla="*/ 710134 h 735697"/>
                  <a:gd name="connsiteX105" fmla="*/ 1000324 w 1047734"/>
                  <a:gd name="connsiteY105" fmla="*/ 710134 h 735697"/>
                  <a:gd name="connsiteX106" fmla="*/ 985451 w 1047734"/>
                  <a:gd name="connsiteY106" fmla="*/ 718257 h 735697"/>
                  <a:gd name="connsiteX107" fmla="*/ 945315 w 1047734"/>
                  <a:gd name="connsiteY107" fmla="*/ 715954 h 73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1047734" h="735697">
                    <a:moveTo>
                      <a:pt x="1042989" y="665137"/>
                    </a:moveTo>
                    <a:cubicBezTo>
                      <a:pt x="1038935" y="657391"/>
                      <a:pt x="1032911" y="650910"/>
                      <a:pt x="1027527" y="644095"/>
                    </a:cubicBezTo>
                    <a:cubicBezTo>
                      <a:pt x="1020210" y="634824"/>
                      <a:pt x="1013177" y="625328"/>
                      <a:pt x="1005846" y="616064"/>
                    </a:cubicBezTo>
                    <a:cubicBezTo>
                      <a:pt x="992208" y="598829"/>
                      <a:pt x="977575" y="582583"/>
                      <a:pt x="961765" y="567317"/>
                    </a:cubicBezTo>
                    <a:cubicBezTo>
                      <a:pt x="950241" y="556193"/>
                      <a:pt x="939604" y="543674"/>
                      <a:pt x="927891" y="532623"/>
                    </a:cubicBezTo>
                    <a:cubicBezTo>
                      <a:pt x="930543" y="516348"/>
                      <a:pt x="929751" y="498997"/>
                      <a:pt x="930173" y="482649"/>
                    </a:cubicBezTo>
                    <a:cubicBezTo>
                      <a:pt x="931059" y="448267"/>
                      <a:pt x="931568" y="413878"/>
                      <a:pt x="932011" y="379489"/>
                    </a:cubicBezTo>
                    <a:cubicBezTo>
                      <a:pt x="933028" y="301011"/>
                      <a:pt x="933631" y="222519"/>
                      <a:pt x="933646" y="144026"/>
                    </a:cubicBezTo>
                    <a:cubicBezTo>
                      <a:pt x="933653" y="121735"/>
                      <a:pt x="933834" y="99400"/>
                      <a:pt x="933210" y="77116"/>
                    </a:cubicBezTo>
                    <a:cubicBezTo>
                      <a:pt x="932737" y="60346"/>
                      <a:pt x="931473" y="42494"/>
                      <a:pt x="925508" y="26691"/>
                    </a:cubicBezTo>
                    <a:cubicBezTo>
                      <a:pt x="920785" y="14186"/>
                      <a:pt x="911783" y="825"/>
                      <a:pt x="897048" y="185"/>
                    </a:cubicBezTo>
                    <a:cubicBezTo>
                      <a:pt x="886244" y="-287"/>
                      <a:pt x="875294" y="287"/>
                      <a:pt x="864483" y="338"/>
                    </a:cubicBezTo>
                    <a:cubicBezTo>
                      <a:pt x="840847" y="447"/>
                      <a:pt x="817218" y="556"/>
                      <a:pt x="793583" y="657"/>
                    </a:cubicBezTo>
                    <a:cubicBezTo>
                      <a:pt x="723359" y="970"/>
                      <a:pt x="653142" y="1261"/>
                      <a:pt x="582918" y="1529"/>
                    </a:cubicBezTo>
                    <a:cubicBezTo>
                      <a:pt x="507935" y="1813"/>
                      <a:pt x="432945" y="2081"/>
                      <a:pt x="357962" y="2263"/>
                    </a:cubicBezTo>
                    <a:cubicBezTo>
                      <a:pt x="308423" y="2379"/>
                      <a:pt x="258878" y="2612"/>
                      <a:pt x="209340" y="2328"/>
                    </a:cubicBezTo>
                    <a:cubicBezTo>
                      <a:pt x="188545" y="2212"/>
                      <a:pt x="164452" y="-2569"/>
                      <a:pt x="147130" y="11048"/>
                    </a:cubicBezTo>
                    <a:cubicBezTo>
                      <a:pt x="126589" y="27199"/>
                      <a:pt x="125790" y="57759"/>
                      <a:pt x="125122" y="81642"/>
                    </a:cubicBezTo>
                    <a:cubicBezTo>
                      <a:pt x="124926" y="88712"/>
                      <a:pt x="124940" y="95789"/>
                      <a:pt x="124897" y="102858"/>
                    </a:cubicBezTo>
                    <a:cubicBezTo>
                      <a:pt x="124453" y="172334"/>
                      <a:pt x="124679" y="241817"/>
                      <a:pt x="125056" y="311292"/>
                    </a:cubicBezTo>
                    <a:cubicBezTo>
                      <a:pt x="125420" y="379068"/>
                      <a:pt x="124352" y="447497"/>
                      <a:pt x="130143" y="515091"/>
                    </a:cubicBezTo>
                    <a:cubicBezTo>
                      <a:pt x="130397" y="518062"/>
                      <a:pt x="131072" y="521833"/>
                      <a:pt x="132002" y="525779"/>
                    </a:cubicBezTo>
                    <a:cubicBezTo>
                      <a:pt x="130222" y="529317"/>
                      <a:pt x="130564" y="533982"/>
                      <a:pt x="133041" y="537084"/>
                    </a:cubicBezTo>
                    <a:cubicBezTo>
                      <a:pt x="120051" y="547271"/>
                      <a:pt x="107887" y="558729"/>
                      <a:pt x="95790" y="569824"/>
                    </a:cubicBezTo>
                    <a:cubicBezTo>
                      <a:pt x="79987" y="584312"/>
                      <a:pt x="64816" y="599476"/>
                      <a:pt x="50974" y="615882"/>
                    </a:cubicBezTo>
                    <a:cubicBezTo>
                      <a:pt x="39996" y="628895"/>
                      <a:pt x="29235" y="642344"/>
                      <a:pt x="18888" y="655880"/>
                    </a:cubicBezTo>
                    <a:cubicBezTo>
                      <a:pt x="12705" y="663974"/>
                      <a:pt x="-5415" y="685241"/>
                      <a:pt x="1582" y="696634"/>
                    </a:cubicBezTo>
                    <a:cubicBezTo>
                      <a:pt x="1741" y="701989"/>
                      <a:pt x="5316" y="708027"/>
                      <a:pt x="8273" y="711682"/>
                    </a:cubicBezTo>
                    <a:cubicBezTo>
                      <a:pt x="14536" y="719427"/>
                      <a:pt x="23190" y="723844"/>
                      <a:pt x="32461" y="727049"/>
                    </a:cubicBezTo>
                    <a:cubicBezTo>
                      <a:pt x="49579" y="732978"/>
                      <a:pt x="70301" y="735615"/>
                      <a:pt x="88044" y="731735"/>
                    </a:cubicBezTo>
                    <a:cubicBezTo>
                      <a:pt x="88422" y="731655"/>
                      <a:pt x="88764" y="731524"/>
                      <a:pt x="89105" y="731394"/>
                    </a:cubicBezTo>
                    <a:cubicBezTo>
                      <a:pt x="114703" y="733777"/>
                      <a:pt x="140591" y="734409"/>
                      <a:pt x="166268" y="734692"/>
                    </a:cubicBezTo>
                    <a:cubicBezTo>
                      <a:pt x="196131" y="735027"/>
                      <a:pt x="225986" y="735521"/>
                      <a:pt x="255848" y="735521"/>
                    </a:cubicBezTo>
                    <a:cubicBezTo>
                      <a:pt x="315115" y="735521"/>
                      <a:pt x="374375" y="735521"/>
                      <a:pt x="433642" y="735521"/>
                    </a:cubicBezTo>
                    <a:cubicBezTo>
                      <a:pt x="552191" y="735521"/>
                      <a:pt x="670733" y="735521"/>
                      <a:pt x="789282" y="735521"/>
                    </a:cubicBezTo>
                    <a:cubicBezTo>
                      <a:pt x="822515" y="735521"/>
                      <a:pt x="855749" y="735521"/>
                      <a:pt x="888983" y="735521"/>
                    </a:cubicBezTo>
                    <a:cubicBezTo>
                      <a:pt x="905353" y="735521"/>
                      <a:pt x="921722" y="735521"/>
                      <a:pt x="938100" y="735521"/>
                    </a:cubicBezTo>
                    <a:cubicBezTo>
                      <a:pt x="954658" y="735521"/>
                      <a:pt x="971406" y="736749"/>
                      <a:pt x="987544" y="732738"/>
                    </a:cubicBezTo>
                    <a:cubicBezTo>
                      <a:pt x="999597" y="735819"/>
                      <a:pt x="1014078" y="726497"/>
                      <a:pt x="1022979" y="719485"/>
                    </a:cubicBezTo>
                    <a:cubicBezTo>
                      <a:pt x="1027251" y="716121"/>
                      <a:pt x="1031167" y="712299"/>
                      <a:pt x="1034328" y="708027"/>
                    </a:cubicBezTo>
                    <a:cubicBezTo>
                      <a:pt x="1051170" y="702330"/>
                      <a:pt x="1049775" y="678099"/>
                      <a:pt x="1042989" y="665137"/>
                    </a:cubicBezTo>
                    <a:close/>
                    <a:moveTo>
                      <a:pt x="896830" y="19745"/>
                    </a:moveTo>
                    <a:cubicBezTo>
                      <a:pt x="897818" y="19825"/>
                      <a:pt x="898130" y="20173"/>
                      <a:pt x="896830" y="19745"/>
                    </a:cubicBezTo>
                    <a:lnTo>
                      <a:pt x="896830" y="19745"/>
                    </a:lnTo>
                    <a:close/>
                    <a:moveTo>
                      <a:pt x="144282" y="144012"/>
                    </a:moveTo>
                    <a:cubicBezTo>
                      <a:pt x="144318" y="123696"/>
                      <a:pt x="144187" y="103367"/>
                      <a:pt x="144631" y="83052"/>
                    </a:cubicBezTo>
                    <a:cubicBezTo>
                      <a:pt x="145030" y="65156"/>
                      <a:pt x="143759" y="32939"/>
                      <a:pt x="163209" y="23799"/>
                    </a:cubicBezTo>
                    <a:cubicBezTo>
                      <a:pt x="173585" y="18924"/>
                      <a:pt x="185523" y="21532"/>
                      <a:pt x="196567" y="21736"/>
                    </a:cubicBezTo>
                    <a:cubicBezTo>
                      <a:pt x="235671" y="22462"/>
                      <a:pt x="274827" y="21954"/>
                      <a:pt x="313931" y="21888"/>
                    </a:cubicBezTo>
                    <a:cubicBezTo>
                      <a:pt x="384787" y="21765"/>
                      <a:pt x="455643" y="21525"/>
                      <a:pt x="526499" y="21271"/>
                    </a:cubicBezTo>
                    <a:cubicBezTo>
                      <a:pt x="599710" y="21009"/>
                      <a:pt x="672913" y="20711"/>
                      <a:pt x="746123" y="20399"/>
                    </a:cubicBezTo>
                    <a:cubicBezTo>
                      <a:pt x="792268" y="20203"/>
                      <a:pt x="838413" y="19999"/>
                      <a:pt x="884558" y="19781"/>
                    </a:cubicBezTo>
                    <a:cubicBezTo>
                      <a:pt x="888489" y="19767"/>
                      <a:pt x="892420" y="19803"/>
                      <a:pt x="896343" y="19730"/>
                    </a:cubicBezTo>
                    <a:cubicBezTo>
                      <a:pt x="896496" y="19730"/>
                      <a:pt x="896641" y="19730"/>
                      <a:pt x="896779" y="19745"/>
                    </a:cubicBezTo>
                    <a:cubicBezTo>
                      <a:pt x="904321" y="22506"/>
                      <a:pt x="907213" y="32540"/>
                      <a:pt x="909080" y="39566"/>
                    </a:cubicBezTo>
                    <a:cubicBezTo>
                      <a:pt x="914871" y="61385"/>
                      <a:pt x="913897" y="84897"/>
                      <a:pt x="914014" y="107312"/>
                    </a:cubicBezTo>
                    <a:cubicBezTo>
                      <a:pt x="914384" y="178888"/>
                      <a:pt x="913803" y="250470"/>
                      <a:pt x="913105" y="322038"/>
                    </a:cubicBezTo>
                    <a:cubicBezTo>
                      <a:pt x="912473" y="386748"/>
                      <a:pt x="912495" y="451624"/>
                      <a:pt x="909501" y="516282"/>
                    </a:cubicBezTo>
                    <a:cubicBezTo>
                      <a:pt x="909429" y="517794"/>
                      <a:pt x="909356" y="519312"/>
                      <a:pt x="909276" y="520824"/>
                    </a:cubicBezTo>
                    <a:cubicBezTo>
                      <a:pt x="810621" y="520824"/>
                      <a:pt x="711959" y="520824"/>
                      <a:pt x="613304" y="520824"/>
                    </a:cubicBezTo>
                    <a:cubicBezTo>
                      <a:pt x="512389" y="520824"/>
                      <a:pt x="411467" y="520824"/>
                      <a:pt x="310553" y="520824"/>
                    </a:cubicBezTo>
                    <a:cubicBezTo>
                      <a:pt x="255441" y="520824"/>
                      <a:pt x="200330" y="520824"/>
                      <a:pt x="145219" y="520824"/>
                    </a:cubicBezTo>
                    <a:cubicBezTo>
                      <a:pt x="145488" y="518448"/>
                      <a:pt x="145706" y="516478"/>
                      <a:pt x="145713" y="514015"/>
                    </a:cubicBezTo>
                    <a:cubicBezTo>
                      <a:pt x="145735" y="502092"/>
                      <a:pt x="145473" y="490162"/>
                      <a:pt x="145503" y="478238"/>
                    </a:cubicBezTo>
                    <a:cubicBezTo>
                      <a:pt x="145582" y="443479"/>
                      <a:pt x="145357" y="408712"/>
                      <a:pt x="145045" y="373952"/>
                    </a:cubicBezTo>
                    <a:cubicBezTo>
                      <a:pt x="144347" y="297306"/>
                      <a:pt x="144129" y="220659"/>
                      <a:pt x="144282" y="144012"/>
                    </a:cubicBezTo>
                    <a:close/>
                    <a:moveTo>
                      <a:pt x="23277" y="683897"/>
                    </a:moveTo>
                    <a:cubicBezTo>
                      <a:pt x="27121" y="677016"/>
                      <a:pt x="31778" y="670564"/>
                      <a:pt x="36588" y="664330"/>
                    </a:cubicBezTo>
                    <a:cubicBezTo>
                      <a:pt x="46738" y="651179"/>
                      <a:pt x="56671" y="637723"/>
                      <a:pt x="67134" y="624841"/>
                    </a:cubicBezTo>
                    <a:cubicBezTo>
                      <a:pt x="80132" y="608841"/>
                      <a:pt x="94431" y="593910"/>
                      <a:pt x="108330" y="578703"/>
                    </a:cubicBezTo>
                    <a:cubicBezTo>
                      <a:pt x="119447" y="566540"/>
                      <a:pt x="131210" y="554181"/>
                      <a:pt x="140474" y="540376"/>
                    </a:cubicBezTo>
                    <a:cubicBezTo>
                      <a:pt x="241382" y="540376"/>
                      <a:pt x="342282" y="540376"/>
                      <a:pt x="443190" y="540376"/>
                    </a:cubicBezTo>
                    <a:cubicBezTo>
                      <a:pt x="544111" y="540376"/>
                      <a:pt x="645034" y="540376"/>
                      <a:pt x="745956" y="540376"/>
                    </a:cubicBezTo>
                    <a:cubicBezTo>
                      <a:pt x="801459" y="540376"/>
                      <a:pt x="856970" y="540376"/>
                      <a:pt x="912481" y="540376"/>
                    </a:cubicBezTo>
                    <a:cubicBezTo>
                      <a:pt x="918424" y="552967"/>
                      <a:pt x="929468" y="563154"/>
                      <a:pt x="939284" y="572774"/>
                    </a:cubicBezTo>
                    <a:cubicBezTo>
                      <a:pt x="953111" y="586310"/>
                      <a:pt x="967323" y="599527"/>
                      <a:pt x="979413" y="614698"/>
                    </a:cubicBezTo>
                    <a:cubicBezTo>
                      <a:pt x="991634" y="630036"/>
                      <a:pt x="1002097" y="646674"/>
                      <a:pt x="1013882" y="662325"/>
                    </a:cubicBezTo>
                    <a:cubicBezTo>
                      <a:pt x="1018213" y="668080"/>
                      <a:pt x="1022565" y="674067"/>
                      <a:pt x="1025732" y="680555"/>
                    </a:cubicBezTo>
                    <a:cubicBezTo>
                      <a:pt x="1027098" y="683352"/>
                      <a:pt x="1028530" y="686193"/>
                      <a:pt x="1027927" y="688366"/>
                    </a:cubicBezTo>
                    <a:cubicBezTo>
                      <a:pt x="1027643" y="689368"/>
                      <a:pt x="1027135" y="690335"/>
                      <a:pt x="1026532" y="691272"/>
                    </a:cubicBezTo>
                    <a:cubicBezTo>
                      <a:pt x="1025783" y="691984"/>
                      <a:pt x="1025035" y="692689"/>
                      <a:pt x="1024287" y="693401"/>
                    </a:cubicBezTo>
                    <a:cubicBezTo>
                      <a:pt x="1008898" y="689957"/>
                      <a:pt x="993472" y="690589"/>
                      <a:pt x="977735" y="690589"/>
                    </a:cubicBezTo>
                    <a:cubicBezTo>
                      <a:pt x="961365" y="690589"/>
                      <a:pt x="944988" y="690589"/>
                      <a:pt x="928618" y="690589"/>
                    </a:cubicBezTo>
                    <a:cubicBezTo>
                      <a:pt x="895377" y="690589"/>
                      <a:pt x="862143" y="690589"/>
                      <a:pt x="828902" y="690589"/>
                    </a:cubicBezTo>
                    <a:cubicBezTo>
                      <a:pt x="763364" y="690589"/>
                      <a:pt x="697827" y="690589"/>
                      <a:pt x="632282" y="690589"/>
                    </a:cubicBezTo>
                    <a:cubicBezTo>
                      <a:pt x="500706" y="690589"/>
                      <a:pt x="369122" y="690589"/>
                      <a:pt x="237545" y="690589"/>
                    </a:cubicBezTo>
                    <a:cubicBezTo>
                      <a:pt x="200926" y="690589"/>
                      <a:pt x="164321" y="690916"/>
                      <a:pt x="127708" y="691286"/>
                    </a:cubicBezTo>
                    <a:cubicBezTo>
                      <a:pt x="91074" y="691657"/>
                      <a:pt x="54171" y="692049"/>
                      <a:pt x="17719" y="695740"/>
                    </a:cubicBezTo>
                    <a:cubicBezTo>
                      <a:pt x="19993" y="692173"/>
                      <a:pt x="21214" y="687595"/>
                      <a:pt x="23277" y="683897"/>
                    </a:cubicBezTo>
                    <a:close/>
                    <a:moveTo>
                      <a:pt x="945315" y="715954"/>
                    </a:moveTo>
                    <a:cubicBezTo>
                      <a:pt x="930391" y="715954"/>
                      <a:pt x="915459" y="715954"/>
                      <a:pt x="900536" y="715954"/>
                    </a:cubicBezTo>
                    <a:cubicBezTo>
                      <a:pt x="870673" y="715954"/>
                      <a:pt x="840811" y="715954"/>
                      <a:pt x="810948" y="715954"/>
                    </a:cubicBezTo>
                    <a:cubicBezTo>
                      <a:pt x="751681" y="715954"/>
                      <a:pt x="692421" y="715954"/>
                      <a:pt x="633154" y="715954"/>
                    </a:cubicBezTo>
                    <a:cubicBezTo>
                      <a:pt x="514605" y="715954"/>
                      <a:pt x="396064" y="715954"/>
                      <a:pt x="277515" y="715954"/>
                    </a:cubicBezTo>
                    <a:cubicBezTo>
                      <a:pt x="244274" y="715954"/>
                      <a:pt x="211047" y="716288"/>
                      <a:pt x="177813" y="716659"/>
                    </a:cubicBezTo>
                    <a:cubicBezTo>
                      <a:pt x="149484" y="716978"/>
                      <a:pt x="120937" y="717327"/>
                      <a:pt x="92680" y="719768"/>
                    </a:cubicBezTo>
                    <a:cubicBezTo>
                      <a:pt x="91743" y="718075"/>
                      <a:pt x="90202" y="716731"/>
                      <a:pt x="88023" y="716252"/>
                    </a:cubicBezTo>
                    <a:cubicBezTo>
                      <a:pt x="72394" y="712793"/>
                      <a:pt x="56308" y="713818"/>
                      <a:pt x="40759" y="709371"/>
                    </a:cubicBezTo>
                    <a:cubicBezTo>
                      <a:pt x="37838" y="708535"/>
                      <a:pt x="34888" y="707496"/>
                      <a:pt x="32011" y="706254"/>
                    </a:cubicBezTo>
                    <a:cubicBezTo>
                      <a:pt x="58996" y="708397"/>
                      <a:pt x="86206" y="709015"/>
                      <a:pt x="113242" y="709291"/>
                    </a:cubicBezTo>
                    <a:cubicBezTo>
                      <a:pt x="146476" y="709625"/>
                      <a:pt x="179717" y="710134"/>
                      <a:pt x="212958" y="710134"/>
                    </a:cubicBezTo>
                    <a:cubicBezTo>
                      <a:pt x="278496" y="710134"/>
                      <a:pt x="344041" y="710134"/>
                      <a:pt x="409578" y="710134"/>
                    </a:cubicBezTo>
                    <a:cubicBezTo>
                      <a:pt x="541154" y="710134"/>
                      <a:pt x="672738" y="710134"/>
                      <a:pt x="804314" y="710134"/>
                    </a:cubicBezTo>
                    <a:cubicBezTo>
                      <a:pt x="840927" y="710134"/>
                      <a:pt x="877539" y="710134"/>
                      <a:pt x="914152" y="710134"/>
                    </a:cubicBezTo>
                    <a:cubicBezTo>
                      <a:pt x="932934" y="710134"/>
                      <a:pt x="951716" y="710134"/>
                      <a:pt x="970498" y="710134"/>
                    </a:cubicBezTo>
                    <a:cubicBezTo>
                      <a:pt x="980445" y="710134"/>
                      <a:pt x="990421" y="710483"/>
                      <a:pt x="1000324" y="710134"/>
                    </a:cubicBezTo>
                    <a:cubicBezTo>
                      <a:pt x="995042" y="712481"/>
                      <a:pt x="989643" y="714791"/>
                      <a:pt x="985451" y="718257"/>
                    </a:cubicBezTo>
                    <a:cubicBezTo>
                      <a:pt x="972235" y="715351"/>
                      <a:pt x="958902" y="715954"/>
                      <a:pt x="945315" y="7159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 195">
                <a:extLst>
                  <a:ext uri="{FF2B5EF4-FFF2-40B4-BE49-F238E27FC236}">
                    <a16:creationId xmlns:a16="http://schemas.microsoft.com/office/drawing/2014/main" id="{D21A45E1-3E6B-FADB-DEC8-AA87B135C783}"/>
                  </a:ext>
                </a:extLst>
              </p:cNvPr>
              <p:cNvSpPr/>
              <p:nvPr/>
            </p:nvSpPr>
            <p:spPr>
              <a:xfrm>
                <a:off x="7893260" y="3669090"/>
                <a:ext cx="742795" cy="461525"/>
              </a:xfrm>
              <a:custGeom>
                <a:avLst/>
                <a:gdLst>
                  <a:gd name="connsiteX0" fmla="*/ 9809 w 742795"/>
                  <a:gd name="connsiteY0" fmla="*/ 461526 h 461525"/>
                  <a:gd name="connsiteX1" fmla="*/ 572858 w 742795"/>
                  <a:gd name="connsiteY1" fmla="*/ 461526 h 461525"/>
                  <a:gd name="connsiteX2" fmla="*/ 731630 w 742795"/>
                  <a:gd name="connsiteY2" fmla="*/ 461526 h 461525"/>
                  <a:gd name="connsiteX3" fmla="*/ 739615 w 742795"/>
                  <a:gd name="connsiteY3" fmla="*/ 446311 h 461525"/>
                  <a:gd name="connsiteX4" fmla="*/ 739738 w 742795"/>
                  <a:gd name="connsiteY4" fmla="*/ 444756 h 461525"/>
                  <a:gd name="connsiteX5" fmla="*/ 741715 w 742795"/>
                  <a:gd name="connsiteY5" fmla="*/ 304119 h 461525"/>
                  <a:gd name="connsiteX6" fmla="*/ 742667 w 742795"/>
                  <a:gd name="connsiteY6" fmla="*/ 101280 h 461525"/>
                  <a:gd name="connsiteX7" fmla="*/ 741896 w 742795"/>
                  <a:gd name="connsiteY7" fmla="*/ 59029 h 461525"/>
                  <a:gd name="connsiteX8" fmla="*/ 738583 w 742795"/>
                  <a:gd name="connsiteY8" fmla="*/ 36847 h 461525"/>
                  <a:gd name="connsiteX9" fmla="*/ 732553 w 742795"/>
                  <a:gd name="connsiteY9" fmla="*/ 19336 h 461525"/>
                  <a:gd name="connsiteX10" fmla="*/ 375853 w 742795"/>
                  <a:gd name="connsiteY10" fmla="*/ 19336 h 461525"/>
                  <a:gd name="connsiteX11" fmla="*/ 378919 w 742795"/>
                  <a:gd name="connsiteY11" fmla="*/ 16081 h 461525"/>
                  <a:gd name="connsiteX12" fmla="*/ 379950 w 742795"/>
                  <a:gd name="connsiteY12" fmla="*/ 13625 h 461525"/>
                  <a:gd name="connsiteX13" fmla="*/ 379950 w 742795"/>
                  <a:gd name="connsiteY13" fmla="*/ 8256 h 461525"/>
                  <a:gd name="connsiteX14" fmla="*/ 377807 w 742795"/>
                  <a:gd name="connsiteY14" fmla="*/ 4013 h 461525"/>
                  <a:gd name="connsiteX15" fmla="*/ 374952 w 742795"/>
                  <a:gd name="connsiteY15" fmla="*/ 1390 h 461525"/>
                  <a:gd name="connsiteX16" fmla="*/ 372518 w 742795"/>
                  <a:gd name="connsiteY16" fmla="*/ 365 h 461525"/>
                  <a:gd name="connsiteX17" fmla="*/ 367104 w 742795"/>
                  <a:gd name="connsiteY17" fmla="*/ 365 h 461525"/>
                  <a:gd name="connsiteX18" fmla="*/ 364671 w 742795"/>
                  <a:gd name="connsiteY18" fmla="*/ 1390 h 461525"/>
                  <a:gd name="connsiteX19" fmla="*/ 361016 w 742795"/>
                  <a:gd name="connsiteY19" fmla="*/ 5044 h 461525"/>
                  <a:gd name="connsiteX20" fmla="*/ 359890 w 742795"/>
                  <a:gd name="connsiteY20" fmla="*/ 7740 h 461525"/>
                  <a:gd name="connsiteX21" fmla="*/ 359853 w 742795"/>
                  <a:gd name="connsiteY21" fmla="*/ 7885 h 461525"/>
                  <a:gd name="connsiteX22" fmla="*/ 359839 w 742795"/>
                  <a:gd name="connsiteY22" fmla="*/ 7958 h 461525"/>
                  <a:gd name="connsiteX23" fmla="*/ 359475 w 742795"/>
                  <a:gd name="connsiteY23" fmla="*/ 10661 h 461525"/>
                  <a:gd name="connsiteX24" fmla="*/ 360907 w 742795"/>
                  <a:gd name="connsiteY24" fmla="*/ 16154 h 461525"/>
                  <a:gd name="connsiteX25" fmla="*/ 363849 w 742795"/>
                  <a:gd name="connsiteY25" fmla="*/ 19343 h 461525"/>
                  <a:gd name="connsiteX26" fmla="*/ 172722 w 742795"/>
                  <a:gd name="connsiteY26" fmla="*/ 19343 h 461525"/>
                  <a:gd name="connsiteX27" fmla="*/ 13725 w 742795"/>
                  <a:gd name="connsiteY27" fmla="*/ 19343 h 461525"/>
                  <a:gd name="connsiteX28" fmla="*/ 4585 w 742795"/>
                  <a:gd name="connsiteY28" fmla="*/ 31717 h 461525"/>
                  <a:gd name="connsiteX29" fmla="*/ 4548 w 742795"/>
                  <a:gd name="connsiteY29" fmla="*/ 32211 h 461525"/>
                  <a:gd name="connsiteX30" fmla="*/ 2841 w 742795"/>
                  <a:gd name="connsiteY30" fmla="*/ 55781 h 461525"/>
                  <a:gd name="connsiteX31" fmla="*/ 2863 w 742795"/>
                  <a:gd name="connsiteY31" fmla="*/ 91238 h 461525"/>
                  <a:gd name="connsiteX32" fmla="*/ 2768 w 742795"/>
                  <a:gd name="connsiteY32" fmla="*/ 185759 h 461525"/>
                  <a:gd name="connsiteX33" fmla="*/ 574 w 742795"/>
                  <a:gd name="connsiteY33" fmla="*/ 385467 h 461525"/>
                  <a:gd name="connsiteX34" fmla="*/ 0 w 742795"/>
                  <a:gd name="connsiteY34" fmla="*/ 444763 h 461525"/>
                  <a:gd name="connsiteX35" fmla="*/ 770 w 742795"/>
                  <a:gd name="connsiteY35" fmla="*/ 448709 h 461525"/>
                  <a:gd name="connsiteX36" fmla="*/ 9809 w 742795"/>
                  <a:gd name="connsiteY36" fmla="*/ 461526 h 461525"/>
                  <a:gd name="connsiteX37" fmla="*/ 573809 w 742795"/>
                  <a:gd name="connsiteY37" fmla="*/ 38881 h 461525"/>
                  <a:gd name="connsiteX38" fmla="*/ 724444 w 742795"/>
                  <a:gd name="connsiteY38" fmla="*/ 38881 h 461525"/>
                  <a:gd name="connsiteX39" fmla="*/ 723034 w 742795"/>
                  <a:gd name="connsiteY39" fmla="*/ 55767 h 461525"/>
                  <a:gd name="connsiteX40" fmla="*/ 723056 w 742795"/>
                  <a:gd name="connsiteY40" fmla="*/ 91224 h 461525"/>
                  <a:gd name="connsiteX41" fmla="*/ 722962 w 742795"/>
                  <a:gd name="connsiteY41" fmla="*/ 185745 h 461525"/>
                  <a:gd name="connsiteX42" fmla="*/ 720768 w 742795"/>
                  <a:gd name="connsiteY42" fmla="*/ 385453 h 461525"/>
                  <a:gd name="connsiteX43" fmla="*/ 720208 w 742795"/>
                  <a:gd name="connsiteY43" fmla="*/ 441973 h 461525"/>
                  <a:gd name="connsiteX44" fmla="*/ 168632 w 742795"/>
                  <a:gd name="connsiteY44" fmla="*/ 441973 h 461525"/>
                  <a:gd name="connsiteX45" fmla="*/ 19596 w 742795"/>
                  <a:gd name="connsiteY45" fmla="*/ 441973 h 461525"/>
                  <a:gd name="connsiteX46" fmla="*/ 21565 w 742795"/>
                  <a:gd name="connsiteY46" fmla="*/ 304112 h 461525"/>
                  <a:gd name="connsiteX47" fmla="*/ 22517 w 742795"/>
                  <a:gd name="connsiteY47" fmla="*/ 101273 h 461525"/>
                  <a:gd name="connsiteX48" fmla="*/ 21754 w 742795"/>
                  <a:gd name="connsiteY48" fmla="*/ 59022 h 461525"/>
                  <a:gd name="connsiteX49" fmla="*/ 18789 w 742795"/>
                  <a:gd name="connsiteY49" fmla="*/ 38881 h 461525"/>
                  <a:gd name="connsiteX50" fmla="*/ 573809 w 742795"/>
                  <a:gd name="connsiteY50" fmla="*/ 38881 h 46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742795" h="461525">
                    <a:moveTo>
                      <a:pt x="9809" y="461526"/>
                    </a:moveTo>
                    <a:cubicBezTo>
                      <a:pt x="197492" y="461526"/>
                      <a:pt x="385174" y="461526"/>
                      <a:pt x="572858" y="461526"/>
                    </a:cubicBezTo>
                    <a:cubicBezTo>
                      <a:pt x="625782" y="461526"/>
                      <a:pt x="678706" y="461526"/>
                      <a:pt x="731630" y="461526"/>
                    </a:cubicBezTo>
                    <a:cubicBezTo>
                      <a:pt x="740378" y="461526"/>
                      <a:pt x="743044" y="452066"/>
                      <a:pt x="739615" y="446311"/>
                    </a:cubicBezTo>
                    <a:cubicBezTo>
                      <a:pt x="739688" y="445810"/>
                      <a:pt x="739738" y="445301"/>
                      <a:pt x="739738" y="444756"/>
                    </a:cubicBezTo>
                    <a:cubicBezTo>
                      <a:pt x="739760" y="397877"/>
                      <a:pt x="741119" y="350991"/>
                      <a:pt x="741715" y="304119"/>
                    </a:cubicBezTo>
                    <a:cubicBezTo>
                      <a:pt x="742572" y="236518"/>
                      <a:pt x="743037" y="168888"/>
                      <a:pt x="742667" y="101280"/>
                    </a:cubicBezTo>
                    <a:cubicBezTo>
                      <a:pt x="742587" y="87322"/>
                      <a:pt x="743335" y="72921"/>
                      <a:pt x="741896" y="59029"/>
                    </a:cubicBezTo>
                    <a:cubicBezTo>
                      <a:pt x="741119" y="51546"/>
                      <a:pt x="739869" y="44214"/>
                      <a:pt x="738583" y="36847"/>
                    </a:cubicBezTo>
                    <a:cubicBezTo>
                      <a:pt x="744629" y="31841"/>
                      <a:pt x="742630" y="19336"/>
                      <a:pt x="732553" y="19336"/>
                    </a:cubicBezTo>
                    <a:cubicBezTo>
                      <a:pt x="613655" y="19336"/>
                      <a:pt x="494757" y="19336"/>
                      <a:pt x="375853" y="19336"/>
                    </a:cubicBezTo>
                    <a:cubicBezTo>
                      <a:pt x="377102" y="18479"/>
                      <a:pt x="378141" y="17411"/>
                      <a:pt x="378919" y="16081"/>
                    </a:cubicBezTo>
                    <a:cubicBezTo>
                      <a:pt x="379362" y="15296"/>
                      <a:pt x="379711" y="14475"/>
                      <a:pt x="379950" y="13625"/>
                    </a:cubicBezTo>
                    <a:cubicBezTo>
                      <a:pt x="380430" y="11831"/>
                      <a:pt x="380430" y="10043"/>
                      <a:pt x="379950" y="8256"/>
                    </a:cubicBezTo>
                    <a:cubicBezTo>
                      <a:pt x="379638" y="6941"/>
                      <a:pt x="378708" y="4993"/>
                      <a:pt x="377807" y="4013"/>
                    </a:cubicBezTo>
                    <a:cubicBezTo>
                      <a:pt x="377088" y="2908"/>
                      <a:pt x="376136" y="2029"/>
                      <a:pt x="374952" y="1390"/>
                    </a:cubicBezTo>
                    <a:cubicBezTo>
                      <a:pt x="374138" y="1048"/>
                      <a:pt x="373332" y="707"/>
                      <a:pt x="372518" y="365"/>
                    </a:cubicBezTo>
                    <a:cubicBezTo>
                      <a:pt x="370716" y="-122"/>
                      <a:pt x="368914" y="-122"/>
                      <a:pt x="367104" y="365"/>
                    </a:cubicBezTo>
                    <a:cubicBezTo>
                      <a:pt x="366291" y="707"/>
                      <a:pt x="365484" y="1048"/>
                      <a:pt x="364671" y="1390"/>
                    </a:cubicBezTo>
                    <a:cubicBezTo>
                      <a:pt x="363138" y="2298"/>
                      <a:pt x="361924" y="3511"/>
                      <a:pt x="361016" y="5044"/>
                    </a:cubicBezTo>
                    <a:cubicBezTo>
                      <a:pt x="360602" y="5923"/>
                      <a:pt x="360158" y="6810"/>
                      <a:pt x="359890" y="7740"/>
                    </a:cubicBezTo>
                    <a:cubicBezTo>
                      <a:pt x="359875" y="7791"/>
                      <a:pt x="359868" y="7834"/>
                      <a:pt x="359853" y="7885"/>
                    </a:cubicBezTo>
                    <a:cubicBezTo>
                      <a:pt x="359846" y="7907"/>
                      <a:pt x="359846" y="7929"/>
                      <a:pt x="359839" y="7958"/>
                    </a:cubicBezTo>
                    <a:cubicBezTo>
                      <a:pt x="359715" y="8859"/>
                      <a:pt x="359599" y="9760"/>
                      <a:pt x="359475" y="10661"/>
                    </a:cubicBezTo>
                    <a:cubicBezTo>
                      <a:pt x="359359" y="12463"/>
                      <a:pt x="359999" y="14606"/>
                      <a:pt x="360907" y="16154"/>
                    </a:cubicBezTo>
                    <a:cubicBezTo>
                      <a:pt x="361648" y="17418"/>
                      <a:pt x="362665" y="18501"/>
                      <a:pt x="363849" y="19343"/>
                    </a:cubicBezTo>
                    <a:cubicBezTo>
                      <a:pt x="300143" y="19343"/>
                      <a:pt x="236429" y="19343"/>
                      <a:pt x="172722" y="19343"/>
                    </a:cubicBezTo>
                    <a:cubicBezTo>
                      <a:pt x="119726" y="19343"/>
                      <a:pt x="66722" y="19343"/>
                      <a:pt x="13725" y="19343"/>
                    </a:cubicBezTo>
                    <a:cubicBezTo>
                      <a:pt x="6307" y="19343"/>
                      <a:pt x="3262" y="26137"/>
                      <a:pt x="4585" y="31717"/>
                    </a:cubicBezTo>
                    <a:cubicBezTo>
                      <a:pt x="4570" y="31884"/>
                      <a:pt x="4548" y="32051"/>
                      <a:pt x="4548" y="32211"/>
                    </a:cubicBezTo>
                    <a:cubicBezTo>
                      <a:pt x="4440" y="40036"/>
                      <a:pt x="3357" y="47971"/>
                      <a:pt x="2841" y="55781"/>
                    </a:cubicBezTo>
                    <a:cubicBezTo>
                      <a:pt x="2071" y="67552"/>
                      <a:pt x="2768" y="79446"/>
                      <a:pt x="2863" y="91238"/>
                    </a:cubicBezTo>
                    <a:cubicBezTo>
                      <a:pt x="3117" y="122743"/>
                      <a:pt x="3066" y="154255"/>
                      <a:pt x="2768" y="185759"/>
                    </a:cubicBezTo>
                    <a:cubicBezTo>
                      <a:pt x="2136" y="252329"/>
                      <a:pt x="1148" y="318898"/>
                      <a:pt x="574" y="385467"/>
                    </a:cubicBezTo>
                    <a:cubicBezTo>
                      <a:pt x="407" y="405230"/>
                      <a:pt x="15" y="425000"/>
                      <a:pt x="0" y="444763"/>
                    </a:cubicBezTo>
                    <a:cubicBezTo>
                      <a:pt x="0" y="446260"/>
                      <a:pt x="283" y="447568"/>
                      <a:pt x="770" y="448709"/>
                    </a:cubicBezTo>
                    <a:cubicBezTo>
                      <a:pt x="-814" y="454354"/>
                      <a:pt x="2180" y="461526"/>
                      <a:pt x="9809" y="461526"/>
                    </a:cubicBezTo>
                    <a:close/>
                    <a:moveTo>
                      <a:pt x="573809" y="38881"/>
                    </a:moveTo>
                    <a:cubicBezTo>
                      <a:pt x="624023" y="38881"/>
                      <a:pt x="674230" y="38881"/>
                      <a:pt x="724444" y="38881"/>
                    </a:cubicBezTo>
                    <a:cubicBezTo>
                      <a:pt x="724059" y="44519"/>
                      <a:pt x="723398" y="50172"/>
                      <a:pt x="723034" y="55767"/>
                    </a:cubicBezTo>
                    <a:cubicBezTo>
                      <a:pt x="722264" y="67537"/>
                      <a:pt x="722962" y="79432"/>
                      <a:pt x="723056" y="91224"/>
                    </a:cubicBezTo>
                    <a:cubicBezTo>
                      <a:pt x="723318" y="122729"/>
                      <a:pt x="723259" y="154240"/>
                      <a:pt x="722962" y="185745"/>
                    </a:cubicBezTo>
                    <a:cubicBezTo>
                      <a:pt x="722330" y="252314"/>
                      <a:pt x="721341" y="318883"/>
                      <a:pt x="720768" y="385453"/>
                    </a:cubicBezTo>
                    <a:cubicBezTo>
                      <a:pt x="720608" y="404293"/>
                      <a:pt x="720251" y="423133"/>
                      <a:pt x="720208" y="441973"/>
                    </a:cubicBezTo>
                    <a:cubicBezTo>
                      <a:pt x="536347" y="441973"/>
                      <a:pt x="352486" y="441973"/>
                      <a:pt x="168632" y="441973"/>
                    </a:cubicBezTo>
                    <a:cubicBezTo>
                      <a:pt x="118956" y="441973"/>
                      <a:pt x="69279" y="441973"/>
                      <a:pt x="19596" y="441973"/>
                    </a:cubicBezTo>
                    <a:cubicBezTo>
                      <a:pt x="19668" y="396024"/>
                      <a:pt x="20984" y="350061"/>
                      <a:pt x="21565" y="304112"/>
                    </a:cubicBezTo>
                    <a:cubicBezTo>
                      <a:pt x="22422" y="236511"/>
                      <a:pt x="22887" y="168881"/>
                      <a:pt x="22517" y="101273"/>
                    </a:cubicBezTo>
                    <a:cubicBezTo>
                      <a:pt x="22444" y="87315"/>
                      <a:pt x="23185" y="72914"/>
                      <a:pt x="21754" y="59022"/>
                    </a:cubicBezTo>
                    <a:cubicBezTo>
                      <a:pt x="21049" y="52228"/>
                      <a:pt x="19952" y="45558"/>
                      <a:pt x="18789" y="38881"/>
                    </a:cubicBezTo>
                    <a:cubicBezTo>
                      <a:pt x="203799" y="38881"/>
                      <a:pt x="388800" y="38881"/>
                      <a:pt x="573809" y="388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96">
                <a:extLst>
                  <a:ext uri="{FF2B5EF4-FFF2-40B4-BE49-F238E27FC236}">
                    <a16:creationId xmlns:a16="http://schemas.microsoft.com/office/drawing/2014/main" id="{203309C3-D247-4179-8DF9-74580485301A}"/>
                  </a:ext>
                </a:extLst>
              </p:cNvPr>
              <p:cNvSpPr/>
              <p:nvPr/>
            </p:nvSpPr>
            <p:spPr>
              <a:xfrm>
                <a:off x="8044668" y="4253679"/>
                <a:ext cx="370436" cy="73818"/>
              </a:xfrm>
              <a:custGeom>
                <a:avLst/>
                <a:gdLst>
                  <a:gd name="connsiteX0" fmla="*/ 9434 w 370436"/>
                  <a:gd name="connsiteY0" fmla="*/ 73818 h 73818"/>
                  <a:gd name="connsiteX1" fmla="*/ 360198 w 370436"/>
                  <a:gd name="connsiteY1" fmla="*/ 70672 h 73818"/>
                  <a:gd name="connsiteX2" fmla="*/ 365125 w 370436"/>
                  <a:gd name="connsiteY2" fmla="*/ 69284 h 73818"/>
                  <a:gd name="connsiteX3" fmla="*/ 370313 w 370436"/>
                  <a:gd name="connsiteY3" fmla="*/ 59257 h 73818"/>
                  <a:gd name="connsiteX4" fmla="*/ 363250 w 370436"/>
                  <a:gd name="connsiteY4" fmla="*/ 43963 h 73818"/>
                  <a:gd name="connsiteX5" fmla="*/ 357183 w 370436"/>
                  <a:gd name="connsiteY5" fmla="*/ 30136 h 73818"/>
                  <a:gd name="connsiteX6" fmla="*/ 346757 w 370436"/>
                  <a:gd name="connsiteY6" fmla="*/ 13032 h 73818"/>
                  <a:gd name="connsiteX7" fmla="*/ 337355 w 370436"/>
                  <a:gd name="connsiteY7" fmla="*/ 3383 h 73818"/>
                  <a:gd name="connsiteX8" fmla="*/ 32322 w 370436"/>
                  <a:gd name="connsiteY8" fmla="*/ 1756 h 73818"/>
                  <a:gd name="connsiteX9" fmla="*/ 23748 w 370436"/>
                  <a:gd name="connsiteY9" fmla="*/ 7474 h 73818"/>
                  <a:gd name="connsiteX10" fmla="*/ 22070 w 370436"/>
                  <a:gd name="connsiteY10" fmla="*/ 10097 h 73818"/>
                  <a:gd name="connsiteX11" fmla="*/ 1493 w 370436"/>
                  <a:gd name="connsiteY11" fmla="*/ 58560 h 73818"/>
                  <a:gd name="connsiteX12" fmla="*/ 9434 w 370436"/>
                  <a:gd name="connsiteY12" fmla="*/ 73818 h 73818"/>
                  <a:gd name="connsiteX13" fmla="*/ 335124 w 370436"/>
                  <a:gd name="connsiteY13" fmla="*/ 22834 h 73818"/>
                  <a:gd name="connsiteX14" fmla="*/ 337515 w 370436"/>
                  <a:gd name="connsiteY14" fmla="*/ 26968 h 73818"/>
                  <a:gd name="connsiteX15" fmla="*/ 343676 w 370436"/>
                  <a:gd name="connsiteY15" fmla="*/ 41659 h 73818"/>
                  <a:gd name="connsiteX16" fmla="*/ 347309 w 370436"/>
                  <a:gd name="connsiteY16" fmla="*/ 51425 h 73818"/>
                  <a:gd name="connsiteX17" fmla="*/ 23458 w 370436"/>
                  <a:gd name="connsiteY17" fmla="*/ 54266 h 73818"/>
                  <a:gd name="connsiteX18" fmla="*/ 38396 w 370436"/>
                  <a:gd name="connsiteY18" fmla="*/ 21148 h 73818"/>
                  <a:gd name="connsiteX19" fmla="*/ 335124 w 370436"/>
                  <a:gd name="connsiteY19" fmla="*/ 22834 h 7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70436" h="73818">
                    <a:moveTo>
                      <a:pt x="9434" y="73818"/>
                    </a:moveTo>
                    <a:cubicBezTo>
                      <a:pt x="126363" y="73825"/>
                      <a:pt x="243306" y="73803"/>
                      <a:pt x="360198" y="70672"/>
                    </a:cubicBezTo>
                    <a:cubicBezTo>
                      <a:pt x="362138" y="70621"/>
                      <a:pt x="363781" y="70105"/>
                      <a:pt x="365125" y="69284"/>
                    </a:cubicBezTo>
                    <a:cubicBezTo>
                      <a:pt x="368598" y="67642"/>
                      <a:pt x="371025" y="63152"/>
                      <a:pt x="370313" y="59257"/>
                    </a:cubicBezTo>
                    <a:cubicBezTo>
                      <a:pt x="369339" y="53902"/>
                      <a:pt x="365495" y="48925"/>
                      <a:pt x="363250" y="43963"/>
                    </a:cubicBezTo>
                    <a:cubicBezTo>
                      <a:pt x="361172" y="39378"/>
                      <a:pt x="359349" y="34677"/>
                      <a:pt x="357183" y="30136"/>
                    </a:cubicBezTo>
                    <a:cubicBezTo>
                      <a:pt x="354488" y="24476"/>
                      <a:pt x="351327" y="17849"/>
                      <a:pt x="346757" y="13032"/>
                    </a:cubicBezTo>
                    <a:cubicBezTo>
                      <a:pt x="346539" y="8317"/>
                      <a:pt x="343407" y="3630"/>
                      <a:pt x="337355" y="3383"/>
                    </a:cubicBezTo>
                    <a:cubicBezTo>
                      <a:pt x="235728" y="-795"/>
                      <a:pt x="133992" y="-817"/>
                      <a:pt x="32322" y="1756"/>
                    </a:cubicBezTo>
                    <a:cubicBezTo>
                      <a:pt x="27933" y="1865"/>
                      <a:pt x="25078" y="4328"/>
                      <a:pt x="23748" y="7474"/>
                    </a:cubicBezTo>
                    <a:cubicBezTo>
                      <a:pt x="23109" y="8179"/>
                      <a:pt x="22535" y="9043"/>
                      <a:pt x="22070" y="10097"/>
                    </a:cubicBezTo>
                    <a:cubicBezTo>
                      <a:pt x="14884" y="26125"/>
                      <a:pt x="6260" y="41565"/>
                      <a:pt x="1493" y="58560"/>
                    </a:cubicBezTo>
                    <a:cubicBezTo>
                      <a:pt x="-2002" y="64292"/>
                      <a:pt x="636" y="73818"/>
                      <a:pt x="9434" y="73818"/>
                    </a:cubicBezTo>
                    <a:close/>
                    <a:moveTo>
                      <a:pt x="335124" y="22834"/>
                    </a:moveTo>
                    <a:cubicBezTo>
                      <a:pt x="335945" y="24200"/>
                      <a:pt x="336773" y="25558"/>
                      <a:pt x="337515" y="26968"/>
                    </a:cubicBezTo>
                    <a:cubicBezTo>
                      <a:pt x="340000" y="31684"/>
                      <a:pt x="341736" y="36711"/>
                      <a:pt x="343676" y="41659"/>
                    </a:cubicBezTo>
                    <a:cubicBezTo>
                      <a:pt x="344868" y="44711"/>
                      <a:pt x="346016" y="48075"/>
                      <a:pt x="347309" y="51425"/>
                    </a:cubicBezTo>
                    <a:cubicBezTo>
                      <a:pt x="239383" y="54106"/>
                      <a:pt x="131413" y="54266"/>
                      <a:pt x="23458" y="54266"/>
                    </a:cubicBezTo>
                    <a:cubicBezTo>
                      <a:pt x="27701" y="42931"/>
                      <a:pt x="33376" y="32192"/>
                      <a:pt x="38396" y="21148"/>
                    </a:cubicBezTo>
                    <a:cubicBezTo>
                      <a:pt x="137298" y="18750"/>
                      <a:pt x="236266" y="18830"/>
                      <a:pt x="335124" y="228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7" name="Graphic 3" descr="illustration of an office chair">
            <a:extLst>
              <a:ext uri="{FF2B5EF4-FFF2-40B4-BE49-F238E27FC236}">
                <a16:creationId xmlns:a16="http://schemas.microsoft.com/office/drawing/2014/main" id="{15B681CB-7C1D-A37E-F174-ED3B6B27A813}"/>
              </a:ext>
            </a:extLst>
          </p:cNvPr>
          <p:cNvGrpSpPr/>
          <p:nvPr/>
        </p:nvGrpSpPr>
        <p:grpSpPr>
          <a:xfrm>
            <a:off x="9494911" y="4636733"/>
            <a:ext cx="1448204" cy="2208609"/>
            <a:chOff x="6655486" y="4215311"/>
            <a:chExt cx="1448204" cy="2208609"/>
          </a:xfrm>
        </p:grpSpPr>
        <p:sp>
          <p:nvSpPr>
            <p:cNvPr id="18" name="Freeform 130">
              <a:extLst>
                <a:ext uri="{FF2B5EF4-FFF2-40B4-BE49-F238E27FC236}">
                  <a16:creationId xmlns:a16="http://schemas.microsoft.com/office/drawing/2014/main" id="{1E72842C-BAFA-1315-DA44-B9654DEE03BE}"/>
                </a:ext>
              </a:extLst>
            </p:cNvPr>
            <p:cNvSpPr/>
            <p:nvPr/>
          </p:nvSpPr>
          <p:spPr>
            <a:xfrm>
              <a:off x="6668529" y="4228632"/>
              <a:ext cx="1314890" cy="1200453"/>
            </a:xfrm>
            <a:custGeom>
              <a:avLst/>
              <a:gdLst>
                <a:gd name="connsiteX0" fmla="*/ 1275053 w 1314890"/>
                <a:gd name="connsiteY0" fmla="*/ 895887 h 1200453"/>
                <a:gd name="connsiteX1" fmla="*/ 1168472 w 1314890"/>
                <a:gd name="connsiteY1" fmla="*/ 851094 h 1200453"/>
                <a:gd name="connsiteX2" fmla="*/ 855686 w 1314890"/>
                <a:gd name="connsiteY2" fmla="*/ 802434 h 1200453"/>
                <a:gd name="connsiteX3" fmla="*/ 843327 w 1314890"/>
                <a:gd name="connsiteY3" fmla="*/ 786217 h 1200453"/>
                <a:gd name="connsiteX4" fmla="*/ 725933 w 1314890"/>
                <a:gd name="connsiteY4" fmla="*/ 421685 h 1200453"/>
                <a:gd name="connsiteX5" fmla="*/ 702763 w 1314890"/>
                <a:gd name="connsiteY5" fmla="*/ 121258 h 1200453"/>
                <a:gd name="connsiteX6" fmla="*/ 591552 w 1314890"/>
                <a:gd name="connsiteY6" fmla="*/ 2310 h 1200453"/>
                <a:gd name="connsiteX7" fmla="*/ 359083 w 1314890"/>
                <a:gd name="connsiteY7" fmla="*/ 4635 h 1200453"/>
                <a:gd name="connsiteX8" fmla="*/ 21579 w 1314890"/>
                <a:gd name="connsiteY8" fmla="*/ 76457 h 1200453"/>
                <a:gd name="connsiteX9" fmla="*/ 59049 w 1314890"/>
                <a:gd name="connsiteY9" fmla="*/ 295797 h 1200453"/>
                <a:gd name="connsiteX10" fmla="*/ 106538 w 1314890"/>
                <a:gd name="connsiteY10" fmla="*/ 740653 h 1200453"/>
                <a:gd name="connsiteX11" fmla="*/ 115032 w 1314890"/>
                <a:gd name="connsiteY11" fmla="*/ 1036451 h 1200453"/>
                <a:gd name="connsiteX12" fmla="*/ 155626 w 1314890"/>
                <a:gd name="connsiteY12" fmla="*/ 1050576 h 1200453"/>
                <a:gd name="connsiteX13" fmla="*/ 171262 w 1314890"/>
                <a:gd name="connsiteY13" fmla="*/ 1053105 h 1200453"/>
                <a:gd name="connsiteX14" fmla="*/ 306566 w 1314890"/>
                <a:gd name="connsiteY14" fmla="*/ 1163879 h 1200453"/>
                <a:gd name="connsiteX15" fmla="*/ 1017096 w 1314890"/>
                <a:gd name="connsiteY15" fmla="*/ 1180874 h 1200453"/>
                <a:gd name="connsiteX16" fmla="*/ 1288953 w 1314890"/>
                <a:gd name="connsiteY16" fmla="*/ 1105956 h 1200453"/>
                <a:gd name="connsiteX17" fmla="*/ 1314441 w 1314890"/>
                <a:gd name="connsiteY17" fmla="*/ 976203 h 1200453"/>
                <a:gd name="connsiteX18" fmla="*/ 1275053 w 1314890"/>
                <a:gd name="connsiteY18" fmla="*/ 895887 h 120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14890" h="1200453">
                  <a:moveTo>
                    <a:pt x="1275053" y="895887"/>
                  </a:moveTo>
                  <a:cubicBezTo>
                    <a:pt x="1250996" y="863525"/>
                    <a:pt x="1205549" y="859355"/>
                    <a:pt x="1168472" y="851094"/>
                  </a:cubicBezTo>
                  <a:cubicBezTo>
                    <a:pt x="1062754" y="826484"/>
                    <a:pt x="964440" y="804999"/>
                    <a:pt x="855686" y="802434"/>
                  </a:cubicBezTo>
                  <a:cubicBezTo>
                    <a:pt x="850862" y="800160"/>
                    <a:pt x="846335" y="789625"/>
                    <a:pt x="843327" y="786217"/>
                  </a:cubicBezTo>
                  <a:cubicBezTo>
                    <a:pt x="757089" y="686523"/>
                    <a:pt x="733780" y="549723"/>
                    <a:pt x="725933" y="421685"/>
                  </a:cubicBezTo>
                  <a:cubicBezTo>
                    <a:pt x="722373" y="320995"/>
                    <a:pt x="725388" y="220059"/>
                    <a:pt x="702763" y="121258"/>
                  </a:cubicBezTo>
                  <a:cubicBezTo>
                    <a:pt x="692169" y="55924"/>
                    <a:pt x="667342" y="6764"/>
                    <a:pt x="591552" y="2310"/>
                  </a:cubicBezTo>
                  <a:cubicBezTo>
                    <a:pt x="512776" y="-2318"/>
                    <a:pt x="436544" y="820"/>
                    <a:pt x="359083" y="4635"/>
                  </a:cubicBezTo>
                  <a:cubicBezTo>
                    <a:pt x="243920" y="17394"/>
                    <a:pt x="128103" y="30879"/>
                    <a:pt x="21579" y="76457"/>
                  </a:cubicBezTo>
                  <a:cubicBezTo>
                    <a:pt x="-35537" y="144480"/>
                    <a:pt x="36234" y="228066"/>
                    <a:pt x="59049" y="295797"/>
                  </a:cubicBezTo>
                  <a:cubicBezTo>
                    <a:pt x="109786" y="439341"/>
                    <a:pt x="110694" y="589583"/>
                    <a:pt x="106538" y="740653"/>
                  </a:cubicBezTo>
                  <a:cubicBezTo>
                    <a:pt x="103748" y="841939"/>
                    <a:pt x="99905" y="937339"/>
                    <a:pt x="115032" y="1036451"/>
                  </a:cubicBezTo>
                  <a:cubicBezTo>
                    <a:pt x="116282" y="1071945"/>
                    <a:pt x="136916" y="1069998"/>
                    <a:pt x="155626" y="1050576"/>
                  </a:cubicBezTo>
                  <a:cubicBezTo>
                    <a:pt x="160327" y="1045693"/>
                    <a:pt x="168472" y="1046929"/>
                    <a:pt x="171262" y="1053105"/>
                  </a:cubicBezTo>
                  <a:cubicBezTo>
                    <a:pt x="197070" y="1110308"/>
                    <a:pt x="243542" y="1156337"/>
                    <a:pt x="306566" y="1163879"/>
                  </a:cubicBezTo>
                  <a:cubicBezTo>
                    <a:pt x="541527" y="1206152"/>
                    <a:pt x="780398" y="1211731"/>
                    <a:pt x="1017096" y="1180874"/>
                  </a:cubicBezTo>
                  <a:cubicBezTo>
                    <a:pt x="1091003" y="1164707"/>
                    <a:pt x="1246949" y="1169481"/>
                    <a:pt x="1288953" y="1105956"/>
                  </a:cubicBezTo>
                  <a:cubicBezTo>
                    <a:pt x="1312029" y="1067121"/>
                    <a:pt x="1312836" y="1020292"/>
                    <a:pt x="1314441" y="976203"/>
                  </a:cubicBezTo>
                  <a:cubicBezTo>
                    <a:pt x="1318096" y="942672"/>
                    <a:pt x="1298965" y="917089"/>
                    <a:pt x="1275053" y="895887"/>
                  </a:cubicBezTo>
                  <a:close/>
                </a:path>
              </a:pathLst>
            </a:custGeom>
            <a:solidFill>
              <a:srgbClr val="FFFFFF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 131">
              <a:extLst>
                <a:ext uri="{FF2B5EF4-FFF2-40B4-BE49-F238E27FC236}">
                  <a16:creationId xmlns:a16="http://schemas.microsoft.com/office/drawing/2014/main" id="{23392060-C122-F06D-7C52-95B400C07A5B}"/>
                </a:ext>
              </a:extLst>
            </p:cNvPr>
            <p:cNvSpPr/>
            <p:nvPr/>
          </p:nvSpPr>
          <p:spPr>
            <a:xfrm>
              <a:off x="6868924" y="5853853"/>
              <a:ext cx="1211811" cy="459115"/>
            </a:xfrm>
            <a:custGeom>
              <a:avLst/>
              <a:gdLst>
                <a:gd name="connsiteX0" fmla="*/ 1204135 w 1211811"/>
                <a:gd name="connsiteY0" fmla="*/ 215031 h 459115"/>
                <a:gd name="connsiteX1" fmla="*/ 1175922 w 1211811"/>
                <a:gd name="connsiteY1" fmla="*/ 175440 h 459115"/>
                <a:gd name="connsiteX2" fmla="*/ 1175552 w 1211811"/>
                <a:gd name="connsiteY2" fmla="*/ 175309 h 459115"/>
                <a:gd name="connsiteX3" fmla="*/ 880160 w 1211811"/>
                <a:gd name="connsiteY3" fmla="*/ 101954 h 459115"/>
                <a:gd name="connsiteX4" fmla="*/ 876527 w 1211811"/>
                <a:gd name="connsiteY4" fmla="*/ 95138 h 459115"/>
                <a:gd name="connsiteX5" fmla="*/ 873774 w 1211811"/>
                <a:gd name="connsiteY5" fmla="*/ 48005 h 459115"/>
                <a:gd name="connsiteX6" fmla="*/ 824460 w 1211811"/>
                <a:gd name="connsiteY6" fmla="*/ 850 h 459115"/>
                <a:gd name="connsiteX7" fmla="*/ 750357 w 1211811"/>
                <a:gd name="connsiteY7" fmla="*/ 13688 h 459115"/>
                <a:gd name="connsiteX8" fmla="*/ 696713 w 1211811"/>
                <a:gd name="connsiteY8" fmla="*/ 23555 h 459115"/>
                <a:gd name="connsiteX9" fmla="*/ 692710 w 1211811"/>
                <a:gd name="connsiteY9" fmla="*/ 34127 h 459115"/>
                <a:gd name="connsiteX10" fmla="*/ 698617 w 1211811"/>
                <a:gd name="connsiteY10" fmla="*/ 42599 h 459115"/>
                <a:gd name="connsiteX11" fmla="*/ 699242 w 1211811"/>
                <a:gd name="connsiteY11" fmla="*/ 45113 h 459115"/>
                <a:gd name="connsiteX12" fmla="*/ 697862 w 1211811"/>
                <a:gd name="connsiteY12" fmla="*/ 65356 h 459115"/>
                <a:gd name="connsiteX13" fmla="*/ 696953 w 1211811"/>
                <a:gd name="connsiteY13" fmla="*/ 67928 h 459115"/>
                <a:gd name="connsiteX14" fmla="*/ 621062 w 1211811"/>
                <a:gd name="connsiteY14" fmla="*/ 106959 h 459115"/>
                <a:gd name="connsiteX15" fmla="*/ 620408 w 1211811"/>
                <a:gd name="connsiteY15" fmla="*/ 107047 h 459115"/>
                <a:gd name="connsiteX16" fmla="*/ 464731 w 1211811"/>
                <a:gd name="connsiteY16" fmla="*/ 75332 h 459115"/>
                <a:gd name="connsiteX17" fmla="*/ 463546 w 1211811"/>
                <a:gd name="connsiteY17" fmla="*/ 72788 h 459115"/>
                <a:gd name="connsiteX18" fmla="*/ 461774 w 1211811"/>
                <a:gd name="connsiteY18" fmla="*/ 60967 h 459115"/>
                <a:gd name="connsiteX19" fmla="*/ 458192 w 1211811"/>
                <a:gd name="connsiteY19" fmla="*/ 43536 h 459115"/>
                <a:gd name="connsiteX20" fmla="*/ 452524 w 1211811"/>
                <a:gd name="connsiteY20" fmla="*/ 40056 h 459115"/>
                <a:gd name="connsiteX21" fmla="*/ 245740 w 1211811"/>
                <a:gd name="connsiteY21" fmla="*/ 35522 h 459115"/>
                <a:gd name="connsiteX22" fmla="*/ 165917 w 1211811"/>
                <a:gd name="connsiteY22" fmla="*/ 47482 h 459115"/>
                <a:gd name="connsiteX23" fmla="*/ 149882 w 1211811"/>
                <a:gd name="connsiteY23" fmla="*/ 90641 h 459115"/>
                <a:gd name="connsiteX24" fmla="*/ 146263 w 1211811"/>
                <a:gd name="connsiteY24" fmla="*/ 104170 h 459115"/>
                <a:gd name="connsiteX25" fmla="*/ 146975 w 1211811"/>
                <a:gd name="connsiteY25" fmla="*/ 109822 h 459115"/>
                <a:gd name="connsiteX26" fmla="*/ 151858 w 1211811"/>
                <a:gd name="connsiteY26" fmla="*/ 112750 h 459115"/>
                <a:gd name="connsiteX27" fmla="*/ 286632 w 1211811"/>
                <a:gd name="connsiteY27" fmla="*/ 121288 h 459115"/>
                <a:gd name="connsiteX28" fmla="*/ 288128 w 1211811"/>
                <a:gd name="connsiteY28" fmla="*/ 131227 h 459115"/>
                <a:gd name="connsiteX29" fmla="*/ 32815 w 1211811"/>
                <a:gd name="connsiteY29" fmla="*/ 232186 h 459115"/>
                <a:gd name="connsiteX30" fmla="*/ 7327 w 1211811"/>
                <a:gd name="connsiteY30" fmla="*/ 266938 h 459115"/>
                <a:gd name="connsiteX31" fmla="*/ 5779 w 1211811"/>
                <a:gd name="connsiteY31" fmla="*/ 354208 h 459115"/>
                <a:gd name="connsiteX32" fmla="*/ 107726 w 1211811"/>
                <a:gd name="connsiteY32" fmla="*/ 322543 h 459115"/>
                <a:gd name="connsiteX33" fmla="*/ 254466 w 1211811"/>
                <a:gd name="connsiteY33" fmla="*/ 264620 h 459115"/>
                <a:gd name="connsiteX34" fmla="*/ 415846 w 1211811"/>
                <a:gd name="connsiteY34" fmla="*/ 221999 h 459115"/>
                <a:gd name="connsiteX35" fmla="*/ 416108 w 1211811"/>
                <a:gd name="connsiteY35" fmla="*/ 221926 h 459115"/>
                <a:gd name="connsiteX36" fmla="*/ 528350 w 1211811"/>
                <a:gd name="connsiteY36" fmla="*/ 181201 h 459115"/>
                <a:gd name="connsiteX37" fmla="*/ 528554 w 1211811"/>
                <a:gd name="connsiteY37" fmla="*/ 180969 h 459115"/>
                <a:gd name="connsiteX38" fmla="*/ 538755 w 1211811"/>
                <a:gd name="connsiteY38" fmla="*/ 178797 h 459115"/>
                <a:gd name="connsiteX39" fmla="*/ 553926 w 1211811"/>
                <a:gd name="connsiteY39" fmla="*/ 194294 h 459115"/>
                <a:gd name="connsiteX40" fmla="*/ 576232 w 1211811"/>
                <a:gd name="connsiteY40" fmla="*/ 228117 h 459115"/>
                <a:gd name="connsiteX41" fmla="*/ 598930 w 1211811"/>
                <a:gd name="connsiteY41" fmla="*/ 319942 h 459115"/>
                <a:gd name="connsiteX42" fmla="*/ 624484 w 1211811"/>
                <a:gd name="connsiteY42" fmla="*/ 415407 h 459115"/>
                <a:gd name="connsiteX43" fmla="*/ 637991 w 1211811"/>
                <a:gd name="connsiteY43" fmla="*/ 447348 h 459115"/>
                <a:gd name="connsiteX44" fmla="*/ 647219 w 1211811"/>
                <a:gd name="connsiteY44" fmla="*/ 457287 h 459115"/>
                <a:gd name="connsiteX45" fmla="*/ 649340 w 1211811"/>
                <a:gd name="connsiteY45" fmla="*/ 458079 h 459115"/>
                <a:gd name="connsiteX46" fmla="*/ 680808 w 1211811"/>
                <a:gd name="connsiteY46" fmla="*/ 459075 h 459115"/>
                <a:gd name="connsiteX47" fmla="*/ 681259 w 1211811"/>
                <a:gd name="connsiteY47" fmla="*/ 459067 h 459115"/>
                <a:gd name="connsiteX48" fmla="*/ 698493 w 1211811"/>
                <a:gd name="connsiteY48" fmla="*/ 453190 h 459115"/>
                <a:gd name="connsiteX49" fmla="*/ 680017 w 1211811"/>
                <a:gd name="connsiteY49" fmla="*/ 288554 h 459115"/>
                <a:gd name="connsiteX50" fmla="*/ 654070 w 1211811"/>
                <a:gd name="connsiteY50" fmla="*/ 201292 h 459115"/>
                <a:gd name="connsiteX51" fmla="*/ 660014 w 1211811"/>
                <a:gd name="connsiteY51" fmla="*/ 195065 h 459115"/>
                <a:gd name="connsiteX52" fmla="*/ 1124110 w 1211811"/>
                <a:gd name="connsiteY52" fmla="*/ 265296 h 459115"/>
                <a:gd name="connsiteX53" fmla="*/ 1124698 w 1211811"/>
                <a:gd name="connsiteY53" fmla="*/ 265441 h 459115"/>
                <a:gd name="connsiteX54" fmla="*/ 1141242 w 1211811"/>
                <a:gd name="connsiteY54" fmla="*/ 273456 h 459115"/>
                <a:gd name="connsiteX55" fmla="*/ 1202043 w 1211811"/>
                <a:gd name="connsiteY55" fmla="*/ 288183 h 459115"/>
                <a:gd name="connsiteX56" fmla="*/ 1211808 w 1211811"/>
                <a:gd name="connsiteY56" fmla="*/ 276369 h 459115"/>
                <a:gd name="connsiteX57" fmla="*/ 1204135 w 1211811"/>
                <a:gd name="connsiteY57" fmla="*/ 215031 h 45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211811" h="459115">
                  <a:moveTo>
                    <a:pt x="1204135" y="215031"/>
                  </a:moveTo>
                  <a:cubicBezTo>
                    <a:pt x="1200306" y="197005"/>
                    <a:pt x="1198315" y="184108"/>
                    <a:pt x="1175922" y="175440"/>
                  </a:cubicBezTo>
                  <a:cubicBezTo>
                    <a:pt x="1175799" y="175396"/>
                    <a:pt x="1175675" y="175345"/>
                    <a:pt x="1175552" y="175309"/>
                  </a:cubicBezTo>
                  <a:cubicBezTo>
                    <a:pt x="1068766" y="141603"/>
                    <a:pt x="987157" y="126665"/>
                    <a:pt x="880160" y="101954"/>
                  </a:cubicBezTo>
                  <a:cubicBezTo>
                    <a:pt x="877130" y="101256"/>
                    <a:pt x="875372" y="98023"/>
                    <a:pt x="876527" y="95138"/>
                  </a:cubicBezTo>
                  <a:cubicBezTo>
                    <a:pt x="881497" y="82779"/>
                    <a:pt x="873861" y="54544"/>
                    <a:pt x="873774" y="48005"/>
                  </a:cubicBezTo>
                  <a:cubicBezTo>
                    <a:pt x="871209" y="8566"/>
                    <a:pt x="853938" y="-3531"/>
                    <a:pt x="824460" y="850"/>
                  </a:cubicBezTo>
                  <a:cubicBezTo>
                    <a:pt x="799575" y="4039"/>
                    <a:pt x="774552" y="8944"/>
                    <a:pt x="750357" y="13688"/>
                  </a:cubicBezTo>
                  <a:cubicBezTo>
                    <a:pt x="732774" y="17140"/>
                    <a:pt x="714595" y="20700"/>
                    <a:pt x="696713" y="23555"/>
                  </a:cubicBezTo>
                  <a:cubicBezTo>
                    <a:pt x="691889" y="24180"/>
                    <a:pt x="689476" y="30458"/>
                    <a:pt x="692710" y="34127"/>
                  </a:cubicBezTo>
                  <a:cubicBezTo>
                    <a:pt x="695071" y="36997"/>
                    <a:pt x="697091" y="39896"/>
                    <a:pt x="698617" y="42599"/>
                  </a:cubicBezTo>
                  <a:cubicBezTo>
                    <a:pt x="699053" y="43369"/>
                    <a:pt x="699256" y="44227"/>
                    <a:pt x="699242" y="45113"/>
                  </a:cubicBezTo>
                  <a:cubicBezTo>
                    <a:pt x="699169" y="50177"/>
                    <a:pt x="698312" y="59274"/>
                    <a:pt x="697862" y="65356"/>
                  </a:cubicBezTo>
                  <a:cubicBezTo>
                    <a:pt x="697796" y="66278"/>
                    <a:pt x="697484" y="67172"/>
                    <a:pt x="696953" y="67928"/>
                  </a:cubicBezTo>
                  <a:cubicBezTo>
                    <a:pt x="683119" y="87495"/>
                    <a:pt x="659505" y="99635"/>
                    <a:pt x="621062" y="106959"/>
                  </a:cubicBezTo>
                  <a:cubicBezTo>
                    <a:pt x="620844" y="107003"/>
                    <a:pt x="620626" y="107032"/>
                    <a:pt x="620408" y="107047"/>
                  </a:cubicBezTo>
                  <a:cubicBezTo>
                    <a:pt x="544844" y="112300"/>
                    <a:pt x="488599" y="102397"/>
                    <a:pt x="464731" y="75332"/>
                  </a:cubicBezTo>
                  <a:cubicBezTo>
                    <a:pt x="464099" y="74612"/>
                    <a:pt x="463699" y="73733"/>
                    <a:pt x="463546" y="72788"/>
                  </a:cubicBezTo>
                  <a:cubicBezTo>
                    <a:pt x="463038" y="69737"/>
                    <a:pt x="462311" y="64665"/>
                    <a:pt x="461774" y="60967"/>
                  </a:cubicBezTo>
                  <a:cubicBezTo>
                    <a:pt x="459514" y="45317"/>
                    <a:pt x="459434" y="45215"/>
                    <a:pt x="458192" y="43536"/>
                  </a:cubicBezTo>
                  <a:cubicBezTo>
                    <a:pt x="456891" y="41706"/>
                    <a:pt x="455016" y="40419"/>
                    <a:pt x="452524" y="40056"/>
                  </a:cubicBezTo>
                  <a:cubicBezTo>
                    <a:pt x="383717" y="37026"/>
                    <a:pt x="314401" y="41073"/>
                    <a:pt x="245740" y="35522"/>
                  </a:cubicBezTo>
                  <a:cubicBezTo>
                    <a:pt x="220745" y="34890"/>
                    <a:pt x="178792" y="24682"/>
                    <a:pt x="165917" y="47482"/>
                  </a:cubicBezTo>
                  <a:cubicBezTo>
                    <a:pt x="158172" y="60480"/>
                    <a:pt x="153769" y="76501"/>
                    <a:pt x="149882" y="90641"/>
                  </a:cubicBezTo>
                  <a:cubicBezTo>
                    <a:pt x="148494" y="95131"/>
                    <a:pt x="147746" y="99621"/>
                    <a:pt x="146263" y="104170"/>
                  </a:cubicBezTo>
                  <a:cubicBezTo>
                    <a:pt x="145624" y="106066"/>
                    <a:pt x="145886" y="108144"/>
                    <a:pt x="146975" y="109822"/>
                  </a:cubicBezTo>
                  <a:cubicBezTo>
                    <a:pt x="148065" y="111493"/>
                    <a:pt x="149867" y="112576"/>
                    <a:pt x="151858" y="112750"/>
                  </a:cubicBezTo>
                  <a:cubicBezTo>
                    <a:pt x="182360" y="115417"/>
                    <a:pt x="239767" y="118875"/>
                    <a:pt x="286632" y="121288"/>
                  </a:cubicBezTo>
                  <a:cubicBezTo>
                    <a:pt x="292212" y="121571"/>
                    <a:pt x="293367" y="129309"/>
                    <a:pt x="288128" y="131227"/>
                  </a:cubicBezTo>
                  <a:cubicBezTo>
                    <a:pt x="199028" y="163807"/>
                    <a:pt x="121007" y="187770"/>
                    <a:pt x="32815" y="232186"/>
                  </a:cubicBezTo>
                  <a:cubicBezTo>
                    <a:pt x="20674" y="238594"/>
                    <a:pt x="10182" y="256199"/>
                    <a:pt x="7327" y="266938"/>
                  </a:cubicBezTo>
                  <a:cubicBezTo>
                    <a:pt x="3657" y="280642"/>
                    <a:pt x="-6253" y="352013"/>
                    <a:pt x="5779" y="354208"/>
                  </a:cubicBezTo>
                  <a:cubicBezTo>
                    <a:pt x="38098" y="362926"/>
                    <a:pt x="78176" y="338957"/>
                    <a:pt x="107726" y="322543"/>
                  </a:cubicBezTo>
                  <a:cubicBezTo>
                    <a:pt x="152417" y="294279"/>
                    <a:pt x="203344" y="275374"/>
                    <a:pt x="254466" y="264620"/>
                  </a:cubicBezTo>
                  <a:cubicBezTo>
                    <a:pt x="310136" y="250873"/>
                    <a:pt x="360677" y="234547"/>
                    <a:pt x="415846" y="221999"/>
                  </a:cubicBezTo>
                  <a:cubicBezTo>
                    <a:pt x="415934" y="221977"/>
                    <a:pt x="416021" y="221955"/>
                    <a:pt x="416108" y="221926"/>
                  </a:cubicBezTo>
                  <a:cubicBezTo>
                    <a:pt x="449916" y="211805"/>
                    <a:pt x="505492" y="209575"/>
                    <a:pt x="528350" y="181201"/>
                  </a:cubicBezTo>
                  <a:cubicBezTo>
                    <a:pt x="528415" y="181122"/>
                    <a:pt x="528481" y="181042"/>
                    <a:pt x="528554" y="180969"/>
                  </a:cubicBezTo>
                  <a:cubicBezTo>
                    <a:pt x="531918" y="177387"/>
                    <a:pt x="534817" y="174793"/>
                    <a:pt x="538755" y="178797"/>
                  </a:cubicBezTo>
                  <a:cubicBezTo>
                    <a:pt x="543543" y="184166"/>
                    <a:pt x="548825" y="189317"/>
                    <a:pt x="553926" y="194294"/>
                  </a:cubicBezTo>
                  <a:cubicBezTo>
                    <a:pt x="564541" y="204656"/>
                    <a:pt x="569729" y="215365"/>
                    <a:pt x="576232" y="228117"/>
                  </a:cubicBezTo>
                  <a:cubicBezTo>
                    <a:pt x="589870" y="256199"/>
                    <a:pt x="591926" y="289542"/>
                    <a:pt x="598930" y="319942"/>
                  </a:cubicBezTo>
                  <a:cubicBezTo>
                    <a:pt x="606385" y="351802"/>
                    <a:pt x="608034" y="386831"/>
                    <a:pt x="624484" y="415407"/>
                  </a:cubicBezTo>
                  <a:cubicBezTo>
                    <a:pt x="630071" y="426103"/>
                    <a:pt x="635347" y="436202"/>
                    <a:pt x="637991" y="447348"/>
                  </a:cubicBezTo>
                  <a:cubicBezTo>
                    <a:pt x="638471" y="449375"/>
                    <a:pt x="644102" y="455238"/>
                    <a:pt x="647219" y="457287"/>
                  </a:cubicBezTo>
                  <a:cubicBezTo>
                    <a:pt x="647858" y="457709"/>
                    <a:pt x="648585" y="457970"/>
                    <a:pt x="649340" y="458079"/>
                  </a:cubicBezTo>
                  <a:cubicBezTo>
                    <a:pt x="659788" y="459554"/>
                    <a:pt x="670244" y="458631"/>
                    <a:pt x="680808" y="459075"/>
                  </a:cubicBezTo>
                  <a:cubicBezTo>
                    <a:pt x="680961" y="459082"/>
                    <a:pt x="681106" y="459075"/>
                    <a:pt x="681259" y="459067"/>
                  </a:cubicBezTo>
                  <a:cubicBezTo>
                    <a:pt x="687290" y="458631"/>
                    <a:pt x="697004" y="461131"/>
                    <a:pt x="698493" y="453190"/>
                  </a:cubicBezTo>
                  <a:cubicBezTo>
                    <a:pt x="708070" y="394220"/>
                    <a:pt x="701690" y="340664"/>
                    <a:pt x="680017" y="288554"/>
                  </a:cubicBezTo>
                  <a:cubicBezTo>
                    <a:pt x="667687" y="257812"/>
                    <a:pt x="661874" y="233799"/>
                    <a:pt x="654070" y="201292"/>
                  </a:cubicBezTo>
                  <a:cubicBezTo>
                    <a:pt x="653198" y="197666"/>
                    <a:pt x="656352" y="194367"/>
                    <a:pt x="660014" y="195065"/>
                  </a:cubicBezTo>
                  <a:cubicBezTo>
                    <a:pt x="808490" y="223307"/>
                    <a:pt x="976962" y="236603"/>
                    <a:pt x="1124110" y="265296"/>
                  </a:cubicBezTo>
                  <a:cubicBezTo>
                    <a:pt x="1124306" y="265332"/>
                    <a:pt x="1124502" y="265383"/>
                    <a:pt x="1124698" y="265441"/>
                  </a:cubicBezTo>
                  <a:cubicBezTo>
                    <a:pt x="1130220" y="267105"/>
                    <a:pt x="1135858" y="270731"/>
                    <a:pt x="1141242" y="273456"/>
                  </a:cubicBezTo>
                  <a:cubicBezTo>
                    <a:pt x="1160475" y="283352"/>
                    <a:pt x="1181066" y="291838"/>
                    <a:pt x="1202043" y="288183"/>
                  </a:cubicBezTo>
                  <a:cubicBezTo>
                    <a:pt x="1207768" y="287188"/>
                    <a:pt x="1211960" y="282182"/>
                    <a:pt x="1211808" y="276369"/>
                  </a:cubicBezTo>
                  <a:cubicBezTo>
                    <a:pt x="1211219" y="254274"/>
                    <a:pt x="1208647" y="233646"/>
                    <a:pt x="1204135" y="215031"/>
                  </a:cubicBezTo>
                  <a:close/>
                </a:path>
              </a:pathLst>
            </a:custGeom>
            <a:solidFill>
              <a:srgbClr val="FFFFFF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 132">
              <a:extLst>
                <a:ext uri="{FF2B5EF4-FFF2-40B4-BE49-F238E27FC236}">
                  <a16:creationId xmlns:a16="http://schemas.microsoft.com/office/drawing/2014/main" id="{908B166E-1FA4-7E76-6E01-C0D898D118C5}"/>
                </a:ext>
              </a:extLst>
            </p:cNvPr>
            <p:cNvSpPr/>
            <p:nvPr/>
          </p:nvSpPr>
          <p:spPr>
            <a:xfrm>
              <a:off x="7396605" y="5631878"/>
              <a:ext cx="96948" cy="105359"/>
            </a:xfrm>
            <a:custGeom>
              <a:avLst/>
              <a:gdLst>
                <a:gd name="connsiteX0" fmla="*/ 96949 w 96948"/>
                <a:gd name="connsiteY0" fmla="*/ 86242 h 105359"/>
                <a:gd name="connsiteX1" fmla="*/ 89443 w 96948"/>
                <a:gd name="connsiteY1" fmla="*/ 5686 h 105359"/>
                <a:gd name="connsiteX2" fmla="*/ 81567 w 96948"/>
                <a:gd name="connsiteY2" fmla="*/ 171 h 105359"/>
                <a:gd name="connsiteX3" fmla="*/ 56834 w 96948"/>
                <a:gd name="connsiteY3" fmla="*/ 3448 h 105359"/>
                <a:gd name="connsiteX4" fmla="*/ 18645 w 96948"/>
                <a:gd name="connsiteY4" fmla="*/ 2039 h 105359"/>
                <a:gd name="connsiteX5" fmla="*/ 13247 w 96948"/>
                <a:gd name="connsiteY5" fmla="*/ 3048 h 105359"/>
                <a:gd name="connsiteX6" fmla="*/ 10536 w 96948"/>
                <a:gd name="connsiteY6" fmla="*/ 7822 h 105359"/>
                <a:gd name="connsiteX7" fmla="*/ 5552 w 96948"/>
                <a:gd name="connsiteY7" fmla="*/ 41601 h 105359"/>
                <a:gd name="connsiteX8" fmla="*/ 19299 w 96948"/>
                <a:gd name="connsiteY8" fmla="*/ 102300 h 105359"/>
                <a:gd name="connsiteX9" fmla="*/ 96949 w 96948"/>
                <a:gd name="connsiteY9" fmla="*/ 86242 h 1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948" h="105359">
                  <a:moveTo>
                    <a:pt x="96949" y="86242"/>
                  </a:moveTo>
                  <a:cubicBezTo>
                    <a:pt x="94035" y="59228"/>
                    <a:pt x="92974" y="32780"/>
                    <a:pt x="89443" y="5686"/>
                  </a:cubicBezTo>
                  <a:cubicBezTo>
                    <a:pt x="89043" y="1995"/>
                    <a:pt x="85178" y="-722"/>
                    <a:pt x="81567" y="171"/>
                  </a:cubicBezTo>
                  <a:cubicBezTo>
                    <a:pt x="72536" y="2184"/>
                    <a:pt x="62712" y="2976"/>
                    <a:pt x="56834" y="3448"/>
                  </a:cubicBezTo>
                  <a:cubicBezTo>
                    <a:pt x="42106" y="4894"/>
                    <a:pt x="27967" y="4553"/>
                    <a:pt x="18645" y="2039"/>
                  </a:cubicBezTo>
                  <a:cubicBezTo>
                    <a:pt x="16785" y="1566"/>
                    <a:pt x="14816" y="1930"/>
                    <a:pt x="13247" y="3048"/>
                  </a:cubicBezTo>
                  <a:cubicBezTo>
                    <a:pt x="11684" y="4160"/>
                    <a:pt x="10689" y="5911"/>
                    <a:pt x="10536" y="7822"/>
                  </a:cubicBezTo>
                  <a:cubicBezTo>
                    <a:pt x="9614" y="19063"/>
                    <a:pt x="7550" y="30520"/>
                    <a:pt x="5552" y="41601"/>
                  </a:cubicBezTo>
                  <a:cubicBezTo>
                    <a:pt x="3503" y="60652"/>
                    <a:pt x="-11770" y="102386"/>
                    <a:pt x="19299" y="102300"/>
                  </a:cubicBezTo>
                  <a:cubicBezTo>
                    <a:pt x="41794" y="105329"/>
                    <a:pt x="85433" y="111941"/>
                    <a:pt x="96949" y="86242"/>
                  </a:cubicBezTo>
                  <a:close/>
                </a:path>
              </a:pathLst>
            </a:custGeom>
            <a:solidFill>
              <a:srgbClr val="FFFFFF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id="{8D0BC7A6-38A6-9C36-F141-3169CC5B1489}"/>
                </a:ext>
              </a:extLst>
            </p:cNvPr>
            <p:cNvGrpSpPr/>
            <p:nvPr/>
          </p:nvGrpSpPr>
          <p:grpSpPr>
            <a:xfrm>
              <a:off x="7339182" y="5433020"/>
              <a:ext cx="218332" cy="517166"/>
              <a:chOff x="7339182" y="5433020"/>
              <a:chExt cx="218332" cy="517166"/>
            </a:xfrm>
            <a:solidFill>
              <a:srgbClr val="FFFFFF"/>
            </a:solidFill>
          </p:grpSpPr>
          <p:sp>
            <p:nvSpPr>
              <p:cNvPr id="23" name="Freeform 134">
                <a:extLst>
                  <a:ext uri="{FF2B5EF4-FFF2-40B4-BE49-F238E27FC236}">
                    <a16:creationId xmlns:a16="http://schemas.microsoft.com/office/drawing/2014/main" id="{D6B12BAB-0F84-AC11-3756-5080B892E4BA}"/>
                  </a:ext>
                </a:extLst>
              </p:cNvPr>
              <p:cNvSpPr/>
              <p:nvPr/>
            </p:nvSpPr>
            <p:spPr>
              <a:xfrm>
                <a:off x="7339182" y="5738694"/>
                <a:ext cx="218332" cy="211492"/>
              </a:xfrm>
              <a:custGeom>
                <a:avLst/>
                <a:gdLst>
                  <a:gd name="connsiteX0" fmla="*/ 218333 w 218332"/>
                  <a:gd name="connsiteY0" fmla="*/ 166193 h 211492"/>
                  <a:gd name="connsiteX1" fmla="*/ 201810 w 218332"/>
                  <a:gd name="connsiteY1" fmla="*/ 145290 h 211492"/>
                  <a:gd name="connsiteX2" fmla="*/ 191050 w 218332"/>
                  <a:gd name="connsiteY2" fmla="*/ 125192 h 211492"/>
                  <a:gd name="connsiteX3" fmla="*/ 170088 w 218332"/>
                  <a:gd name="connsiteY3" fmla="*/ 40386 h 211492"/>
                  <a:gd name="connsiteX4" fmla="*/ 151938 w 218332"/>
                  <a:gd name="connsiteY4" fmla="*/ 976 h 211492"/>
                  <a:gd name="connsiteX5" fmla="*/ 56894 w 218332"/>
                  <a:gd name="connsiteY5" fmla="*/ 2233 h 211492"/>
                  <a:gd name="connsiteX6" fmla="*/ 50841 w 218332"/>
                  <a:gd name="connsiteY6" fmla="*/ 1841 h 211492"/>
                  <a:gd name="connsiteX7" fmla="*/ 40858 w 218332"/>
                  <a:gd name="connsiteY7" fmla="*/ 43663 h 211492"/>
                  <a:gd name="connsiteX8" fmla="*/ 3694 w 218332"/>
                  <a:gd name="connsiteY8" fmla="*/ 167276 h 211492"/>
                  <a:gd name="connsiteX9" fmla="*/ 2495 w 218332"/>
                  <a:gd name="connsiteY9" fmla="*/ 180645 h 211492"/>
                  <a:gd name="connsiteX10" fmla="*/ 218333 w 218332"/>
                  <a:gd name="connsiteY10" fmla="*/ 166193 h 211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332" h="211492">
                    <a:moveTo>
                      <a:pt x="218333" y="166193"/>
                    </a:moveTo>
                    <a:cubicBezTo>
                      <a:pt x="214067" y="157787"/>
                      <a:pt x="207666" y="151189"/>
                      <a:pt x="201810" y="145290"/>
                    </a:cubicBezTo>
                    <a:cubicBezTo>
                      <a:pt x="193854" y="138700"/>
                      <a:pt x="191551" y="133199"/>
                      <a:pt x="191050" y="125192"/>
                    </a:cubicBezTo>
                    <a:cubicBezTo>
                      <a:pt x="183529" y="96979"/>
                      <a:pt x="176692" y="68214"/>
                      <a:pt x="170088" y="40386"/>
                    </a:cubicBezTo>
                    <a:cubicBezTo>
                      <a:pt x="165997" y="32096"/>
                      <a:pt x="165423" y="-6595"/>
                      <a:pt x="151938" y="976"/>
                    </a:cubicBezTo>
                    <a:cubicBezTo>
                      <a:pt x="128404" y="15319"/>
                      <a:pt x="83298" y="14629"/>
                      <a:pt x="56894" y="2233"/>
                    </a:cubicBezTo>
                    <a:cubicBezTo>
                      <a:pt x="55063" y="1114"/>
                      <a:pt x="52803" y="969"/>
                      <a:pt x="50841" y="1841"/>
                    </a:cubicBezTo>
                    <a:cubicBezTo>
                      <a:pt x="43038" y="7952"/>
                      <a:pt x="44040" y="33425"/>
                      <a:pt x="40858" y="43663"/>
                    </a:cubicBezTo>
                    <a:cubicBezTo>
                      <a:pt x="32655" y="84729"/>
                      <a:pt x="30526" y="133017"/>
                      <a:pt x="3694" y="167276"/>
                    </a:cubicBezTo>
                    <a:cubicBezTo>
                      <a:pt x="-1436" y="171933"/>
                      <a:pt x="-622" y="177324"/>
                      <a:pt x="2495" y="180645"/>
                    </a:cubicBezTo>
                    <a:cubicBezTo>
                      <a:pt x="35082" y="220847"/>
                      <a:pt x="206366" y="227364"/>
                      <a:pt x="218333" y="1661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 135">
                <a:extLst>
                  <a:ext uri="{FF2B5EF4-FFF2-40B4-BE49-F238E27FC236}">
                    <a16:creationId xmlns:a16="http://schemas.microsoft.com/office/drawing/2014/main" id="{1F0A4137-72A5-C5DA-F2A0-879437F5EA4E}"/>
                  </a:ext>
                </a:extLst>
              </p:cNvPr>
              <p:cNvSpPr/>
              <p:nvPr/>
            </p:nvSpPr>
            <p:spPr>
              <a:xfrm>
                <a:off x="7405572" y="5433020"/>
                <a:ext cx="79293" cy="190667"/>
              </a:xfrm>
              <a:custGeom>
                <a:avLst/>
                <a:gdLst>
                  <a:gd name="connsiteX0" fmla="*/ 79008 w 79293"/>
                  <a:gd name="connsiteY0" fmla="*/ 38332 h 190667"/>
                  <a:gd name="connsiteX1" fmla="*/ 78899 w 79293"/>
                  <a:gd name="connsiteY1" fmla="*/ 6501 h 190667"/>
                  <a:gd name="connsiteX2" fmla="*/ 72120 w 79293"/>
                  <a:gd name="connsiteY2" fmla="*/ 12 h 190667"/>
                  <a:gd name="connsiteX3" fmla="*/ 8000 w 79293"/>
                  <a:gd name="connsiteY3" fmla="*/ 1712 h 190667"/>
                  <a:gd name="connsiteX4" fmla="*/ 1569 w 79293"/>
                  <a:gd name="connsiteY4" fmla="*/ 8150 h 190667"/>
                  <a:gd name="connsiteX5" fmla="*/ 4505 w 79293"/>
                  <a:gd name="connsiteY5" fmla="*/ 184534 h 190667"/>
                  <a:gd name="connsiteX6" fmla="*/ 74096 w 79293"/>
                  <a:gd name="connsiteY6" fmla="*/ 185087 h 190667"/>
                  <a:gd name="connsiteX7" fmla="*/ 79285 w 79293"/>
                  <a:gd name="connsiteY7" fmla="*/ 178715 h 190667"/>
                  <a:gd name="connsiteX8" fmla="*/ 79008 w 79293"/>
                  <a:gd name="connsiteY8" fmla="*/ 38332 h 190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293" h="190667">
                    <a:moveTo>
                      <a:pt x="79008" y="38332"/>
                    </a:moveTo>
                    <a:lnTo>
                      <a:pt x="78899" y="6501"/>
                    </a:lnTo>
                    <a:cubicBezTo>
                      <a:pt x="78950" y="2919"/>
                      <a:pt x="75724" y="-220"/>
                      <a:pt x="72120" y="12"/>
                    </a:cubicBezTo>
                    <a:cubicBezTo>
                      <a:pt x="50512" y="877"/>
                      <a:pt x="28940" y="1451"/>
                      <a:pt x="8000" y="1712"/>
                    </a:cubicBezTo>
                    <a:cubicBezTo>
                      <a:pt x="4461" y="1756"/>
                      <a:pt x="1606" y="4618"/>
                      <a:pt x="1569" y="8150"/>
                    </a:cubicBezTo>
                    <a:cubicBezTo>
                      <a:pt x="3815" y="66632"/>
                      <a:pt x="-4977" y="129736"/>
                      <a:pt x="4505" y="184534"/>
                    </a:cubicBezTo>
                    <a:cubicBezTo>
                      <a:pt x="25002" y="195324"/>
                      <a:pt x="50715" y="189483"/>
                      <a:pt x="74096" y="185087"/>
                    </a:cubicBezTo>
                    <a:cubicBezTo>
                      <a:pt x="77119" y="184455"/>
                      <a:pt x="79285" y="181795"/>
                      <a:pt x="79285" y="178715"/>
                    </a:cubicBezTo>
                    <a:cubicBezTo>
                      <a:pt x="79335" y="131915"/>
                      <a:pt x="79168" y="84339"/>
                      <a:pt x="79008" y="38332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2" name="Freeform 136">
              <a:extLst>
                <a:ext uri="{FF2B5EF4-FFF2-40B4-BE49-F238E27FC236}">
                  <a16:creationId xmlns:a16="http://schemas.microsoft.com/office/drawing/2014/main" id="{6A711391-52B0-AA7C-8D1B-2060C4406815}"/>
                </a:ext>
              </a:extLst>
            </p:cNvPr>
            <p:cNvSpPr/>
            <p:nvPr/>
          </p:nvSpPr>
          <p:spPr>
            <a:xfrm>
              <a:off x="6655486" y="4215311"/>
              <a:ext cx="1448204" cy="2208609"/>
            </a:xfrm>
            <a:custGeom>
              <a:avLst/>
              <a:gdLst>
                <a:gd name="connsiteX0" fmla="*/ 13494 w 1448204"/>
                <a:gd name="connsiteY0" fmla="*/ 211524 h 2208609"/>
                <a:gd name="connsiteX1" fmla="*/ 117322 w 1448204"/>
                <a:gd name="connsiteY1" fmla="*/ 1058164 h 2208609"/>
                <a:gd name="connsiteX2" fmla="*/ 176698 w 1448204"/>
                <a:gd name="connsiteY2" fmla="*/ 1079780 h 2208609"/>
                <a:gd name="connsiteX3" fmla="*/ 316601 w 1448204"/>
                <a:gd name="connsiteY3" fmla="*/ 1189544 h 2208609"/>
                <a:gd name="connsiteX4" fmla="*/ 732299 w 1448204"/>
                <a:gd name="connsiteY4" fmla="*/ 1226142 h 2208609"/>
                <a:gd name="connsiteX5" fmla="*/ 733941 w 1448204"/>
                <a:gd name="connsiteY5" fmla="*/ 1408434 h 2208609"/>
                <a:gd name="connsiteX6" fmla="*/ 721670 w 1448204"/>
                <a:gd name="connsiteY6" fmla="*/ 1502366 h 2208609"/>
                <a:gd name="connsiteX7" fmla="*/ 702750 w 1448204"/>
                <a:gd name="connsiteY7" fmla="*/ 1583976 h 2208609"/>
                <a:gd name="connsiteX8" fmla="*/ 683044 w 1448204"/>
                <a:gd name="connsiteY8" fmla="*/ 1662054 h 2208609"/>
                <a:gd name="connsiteX9" fmla="*/ 629452 w 1448204"/>
                <a:gd name="connsiteY9" fmla="*/ 1657985 h 2208609"/>
                <a:gd name="connsiteX10" fmla="*/ 448759 w 1448204"/>
                <a:gd name="connsiteY10" fmla="*/ 1654105 h 2208609"/>
                <a:gd name="connsiteX11" fmla="*/ 342140 w 1448204"/>
                <a:gd name="connsiteY11" fmla="*/ 1733186 h 2208609"/>
                <a:gd name="connsiteX12" fmla="*/ 347488 w 1448204"/>
                <a:gd name="connsiteY12" fmla="*/ 1764400 h 2208609"/>
                <a:gd name="connsiteX13" fmla="*/ 317851 w 1448204"/>
                <a:gd name="connsiteY13" fmla="*/ 1823275 h 2208609"/>
                <a:gd name="connsiteX14" fmla="*/ 265050 w 1448204"/>
                <a:gd name="connsiteY14" fmla="*/ 1846634 h 2208609"/>
                <a:gd name="connsiteX15" fmla="*/ 210709 w 1448204"/>
                <a:gd name="connsiteY15" fmla="*/ 1891312 h 2208609"/>
                <a:gd name="connsiteX16" fmla="*/ 198292 w 1448204"/>
                <a:gd name="connsiteY16" fmla="*/ 1965154 h 2208609"/>
                <a:gd name="connsiteX17" fmla="*/ 199840 w 1448204"/>
                <a:gd name="connsiteY17" fmla="*/ 1991652 h 2208609"/>
                <a:gd name="connsiteX18" fmla="*/ 225321 w 1448204"/>
                <a:gd name="connsiteY18" fmla="*/ 2094100 h 2208609"/>
                <a:gd name="connsiteX19" fmla="*/ 264520 w 1448204"/>
                <a:gd name="connsiteY19" fmla="*/ 2002028 h 2208609"/>
                <a:gd name="connsiteX20" fmla="*/ 374909 w 1448204"/>
                <a:gd name="connsiteY20" fmla="*/ 1946437 h 2208609"/>
                <a:gd name="connsiteX21" fmla="*/ 444871 w 1448204"/>
                <a:gd name="connsiteY21" fmla="*/ 1924640 h 2208609"/>
                <a:gd name="connsiteX22" fmla="*/ 676433 w 1448204"/>
                <a:gd name="connsiteY22" fmla="*/ 1869521 h 2208609"/>
                <a:gd name="connsiteX23" fmla="*/ 747964 w 1448204"/>
                <a:gd name="connsiteY23" fmla="*/ 1840814 h 2208609"/>
                <a:gd name="connsiteX24" fmla="*/ 796115 w 1448204"/>
                <a:gd name="connsiteY24" fmla="*/ 1946183 h 2208609"/>
                <a:gd name="connsiteX25" fmla="*/ 823892 w 1448204"/>
                <a:gd name="connsiteY25" fmla="*/ 2057684 h 2208609"/>
                <a:gd name="connsiteX26" fmla="*/ 838140 w 1448204"/>
                <a:gd name="connsiteY26" fmla="*/ 2089123 h 2208609"/>
                <a:gd name="connsiteX27" fmla="*/ 852977 w 1448204"/>
                <a:gd name="connsiteY27" fmla="*/ 2107528 h 2208609"/>
                <a:gd name="connsiteX28" fmla="*/ 880878 w 1448204"/>
                <a:gd name="connsiteY28" fmla="*/ 2208609 h 2208609"/>
                <a:gd name="connsiteX29" fmla="*/ 913530 w 1448204"/>
                <a:gd name="connsiteY29" fmla="*/ 2110724 h 2208609"/>
                <a:gd name="connsiteX30" fmla="*/ 934020 w 1448204"/>
                <a:gd name="connsiteY30" fmla="*/ 2056311 h 2208609"/>
                <a:gd name="connsiteX31" fmla="*/ 882062 w 1448204"/>
                <a:gd name="connsiteY31" fmla="*/ 1851655 h 2208609"/>
                <a:gd name="connsiteX32" fmla="*/ 1333203 w 1448204"/>
                <a:gd name="connsiteY32" fmla="*/ 1922497 h 2208609"/>
                <a:gd name="connsiteX33" fmla="*/ 1344603 w 1448204"/>
                <a:gd name="connsiteY33" fmla="*/ 1928549 h 2208609"/>
                <a:gd name="connsiteX34" fmla="*/ 1365129 w 1448204"/>
                <a:gd name="connsiteY34" fmla="*/ 1938002 h 2208609"/>
                <a:gd name="connsiteX35" fmla="*/ 1393923 w 1448204"/>
                <a:gd name="connsiteY35" fmla="*/ 2038531 h 2208609"/>
                <a:gd name="connsiteX36" fmla="*/ 1429751 w 1448204"/>
                <a:gd name="connsiteY36" fmla="*/ 1943240 h 2208609"/>
                <a:gd name="connsiteX37" fmla="*/ 1444631 w 1448204"/>
                <a:gd name="connsiteY37" fmla="*/ 1924291 h 2208609"/>
                <a:gd name="connsiteX38" fmla="*/ 1432882 w 1448204"/>
                <a:gd name="connsiteY38" fmla="*/ 1835263 h 2208609"/>
                <a:gd name="connsiteX39" fmla="*/ 1400419 w 1448204"/>
                <a:gd name="connsiteY39" fmla="*/ 1797852 h 2208609"/>
                <a:gd name="connsiteX40" fmla="*/ 1103647 w 1448204"/>
                <a:gd name="connsiteY40" fmla="*/ 1727562 h 2208609"/>
                <a:gd name="connsiteX41" fmla="*/ 1101794 w 1448204"/>
                <a:gd name="connsiteY41" fmla="*/ 1672996 h 2208609"/>
                <a:gd name="connsiteX42" fmla="*/ 1061665 w 1448204"/>
                <a:gd name="connsiteY42" fmla="*/ 1621067 h 2208609"/>
                <a:gd name="connsiteX43" fmla="*/ 983202 w 1448204"/>
                <a:gd name="connsiteY43" fmla="*/ 1629321 h 2208609"/>
                <a:gd name="connsiteX44" fmla="*/ 893978 w 1448204"/>
                <a:gd name="connsiteY44" fmla="*/ 1645597 h 2208609"/>
                <a:gd name="connsiteX45" fmla="*/ 892801 w 1448204"/>
                <a:gd name="connsiteY45" fmla="*/ 1641477 h 2208609"/>
                <a:gd name="connsiteX46" fmla="*/ 864515 w 1448204"/>
                <a:gd name="connsiteY46" fmla="*/ 1525435 h 2208609"/>
                <a:gd name="connsiteX47" fmla="*/ 857387 w 1448204"/>
                <a:gd name="connsiteY47" fmla="*/ 1502787 h 2208609"/>
                <a:gd name="connsiteX48" fmla="*/ 848334 w 1448204"/>
                <a:gd name="connsiteY48" fmla="*/ 1223047 h 2208609"/>
                <a:gd name="connsiteX49" fmla="*/ 1189936 w 1448204"/>
                <a:gd name="connsiteY49" fmla="*/ 1180331 h 2208609"/>
                <a:gd name="connsiteX50" fmla="*/ 1341363 w 1448204"/>
                <a:gd name="connsiteY50" fmla="*/ 988173 h 2208609"/>
                <a:gd name="connsiteX51" fmla="*/ 1299366 w 1448204"/>
                <a:gd name="connsiteY51" fmla="*/ 901520 h 2208609"/>
                <a:gd name="connsiteX52" fmla="*/ 874927 w 1448204"/>
                <a:gd name="connsiteY52" fmla="*/ 803381 h 2208609"/>
                <a:gd name="connsiteX53" fmla="*/ 724728 w 1448204"/>
                <a:gd name="connsiteY53" fmla="*/ 129100 h 2208609"/>
                <a:gd name="connsiteX54" fmla="*/ 605402 w 1448204"/>
                <a:gd name="connsiteY54" fmla="*/ 3097 h 2208609"/>
                <a:gd name="connsiteX55" fmla="*/ 37456 w 1448204"/>
                <a:gd name="connsiteY55" fmla="*/ 74701 h 2208609"/>
                <a:gd name="connsiteX56" fmla="*/ 22968 w 1448204"/>
                <a:gd name="connsiteY56" fmla="*/ 84634 h 2208609"/>
                <a:gd name="connsiteX57" fmla="*/ 13494 w 1448204"/>
                <a:gd name="connsiteY57" fmla="*/ 211524 h 2208609"/>
                <a:gd name="connsiteX58" fmla="*/ 844033 w 1448204"/>
                <a:gd name="connsiteY58" fmla="*/ 802568 h 2208609"/>
                <a:gd name="connsiteX59" fmla="*/ 230138 w 1448204"/>
                <a:gd name="connsiteY59" fmla="*/ 937602 h 2208609"/>
                <a:gd name="connsiteX60" fmla="*/ 118935 w 1448204"/>
                <a:gd name="connsiteY60" fmla="*/ 77477 h 2208609"/>
                <a:gd name="connsiteX61" fmla="*/ 635679 w 1448204"/>
                <a:gd name="connsiteY61" fmla="*/ 33308 h 2208609"/>
                <a:gd name="connsiteX62" fmla="*/ 696675 w 1448204"/>
                <a:gd name="connsiteY62" fmla="*/ 121682 h 2208609"/>
                <a:gd name="connsiteX63" fmla="*/ 722353 w 1448204"/>
                <a:gd name="connsiteY63" fmla="*/ 273283 h 2208609"/>
                <a:gd name="connsiteX64" fmla="*/ 844033 w 1448204"/>
                <a:gd name="connsiteY64" fmla="*/ 802568 h 2208609"/>
                <a:gd name="connsiteX65" fmla="*/ 1247205 w 1448204"/>
                <a:gd name="connsiteY65" fmla="*/ 964806 h 2208609"/>
                <a:gd name="connsiteX66" fmla="*/ 1153883 w 1448204"/>
                <a:gd name="connsiteY66" fmla="*/ 985535 h 2208609"/>
                <a:gd name="connsiteX67" fmla="*/ 236314 w 1448204"/>
                <a:gd name="connsiteY67" fmla="*/ 963302 h 2208609"/>
                <a:gd name="connsiteX68" fmla="*/ 1233531 w 1448204"/>
                <a:gd name="connsiteY68" fmla="*/ 888384 h 2208609"/>
                <a:gd name="connsiteX69" fmla="*/ 1280039 w 1448204"/>
                <a:gd name="connsiteY69" fmla="*/ 918791 h 2208609"/>
                <a:gd name="connsiteX70" fmla="*/ 1247205 w 1448204"/>
                <a:gd name="connsiteY70" fmla="*/ 964806 h 2208609"/>
                <a:gd name="connsiteX71" fmla="*/ 1074940 w 1448204"/>
                <a:gd name="connsiteY71" fmla="*/ 1721415 h 2208609"/>
                <a:gd name="connsiteX72" fmla="*/ 918573 w 1448204"/>
                <a:gd name="connsiteY72" fmla="*/ 1679499 h 2208609"/>
                <a:gd name="connsiteX73" fmla="*/ 911183 w 1448204"/>
                <a:gd name="connsiteY73" fmla="*/ 1668527 h 2208609"/>
                <a:gd name="connsiteX74" fmla="*/ 1038735 w 1448204"/>
                <a:gd name="connsiteY74" fmla="*/ 1645851 h 2208609"/>
                <a:gd name="connsiteX75" fmla="*/ 1074373 w 1448204"/>
                <a:gd name="connsiteY75" fmla="*/ 1667052 h 2208609"/>
                <a:gd name="connsiteX76" fmla="*/ 1080113 w 1448204"/>
                <a:gd name="connsiteY76" fmla="*/ 1717296 h 2208609"/>
                <a:gd name="connsiteX77" fmla="*/ 1074940 w 1448204"/>
                <a:gd name="connsiteY77" fmla="*/ 1721415 h 2208609"/>
                <a:gd name="connsiteX78" fmla="*/ 874702 w 1448204"/>
                <a:gd name="connsiteY78" fmla="*/ 1823718 h 2208609"/>
                <a:gd name="connsiteX79" fmla="*/ 857867 w 1448204"/>
                <a:gd name="connsiteY79" fmla="*/ 1746969 h 2208609"/>
                <a:gd name="connsiteX80" fmla="*/ 917236 w 1448204"/>
                <a:gd name="connsiteY80" fmla="*/ 1707959 h 2208609"/>
                <a:gd name="connsiteX81" fmla="*/ 1387195 w 1448204"/>
                <a:gd name="connsiteY81" fmla="*/ 1820114 h 2208609"/>
                <a:gd name="connsiteX82" fmla="*/ 1411216 w 1448204"/>
                <a:gd name="connsiteY82" fmla="*/ 1855033 h 2208609"/>
                <a:gd name="connsiteX83" fmla="*/ 1418809 w 1448204"/>
                <a:gd name="connsiteY83" fmla="*/ 1919336 h 2208609"/>
                <a:gd name="connsiteX84" fmla="*/ 1357645 w 1448204"/>
                <a:gd name="connsiteY84" fmla="*/ 1906214 h 2208609"/>
                <a:gd name="connsiteX85" fmla="*/ 874702 w 1448204"/>
                <a:gd name="connsiteY85" fmla="*/ 1823718 h 2208609"/>
                <a:gd name="connsiteX86" fmla="*/ 665135 w 1448204"/>
                <a:gd name="connsiteY86" fmla="*/ 1685072 h 2208609"/>
                <a:gd name="connsiteX87" fmla="*/ 503027 w 1448204"/>
                <a:gd name="connsiteY87" fmla="*/ 1752687 h 2208609"/>
                <a:gd name="connsiteX88" fmla="*/ 365871 w 1448204"/>
                <a:gd name="connsiteY88" fmla="*/ 1744811 h 2208609"/>
                <a:gd name="connsiteX89" fmla="*/ 458793 w 1448204"/>
                <a:gd name="connsiteY89" fmla="*/ 1680574 h 2208609"/>
                <a:gd name="connsiteX90" fmla="*/ 665135 w 1448204"/>
                <a:gd name="connsiteY90" fmla="*/ 1685072 h 2208609"/>
                <a:gd name="connsiteX91" fmla="*/ 439829 w 1448204"/>
                <a:gd name="connsiteY91" fmla="*/ 1775487 h 2208609"/>
                <a:gd name="connsiteX92" fmla="*/ 417051 w 1448204"/>
                <a:gd name="connsiteY92" fmla="*/ 1783850 h 2208609"/>
                <a:gd name="connsiteX93" fmla="*/ 408957 w 1448204"/>
                <a:gd name="connsiteY93" fmla="*/ 1774020 h 2208609"/>
                <a:gd name="connsiteX94" fmla="*/ 439829 w 1448204"/>
                <a:gd name="connsiteY94" fmla="*/ 1775487 h 2208609"/>
                <a:gd name="connsiteX95" fmla="*/ 832531 w 1448204"/>
                <a:gd name="connsiteY95" fmla="*/ 1751866 h 2208609"/>
                <a:gd name="connsiteX96" fmla="*/ 864239 w 1448204"/>
                <a:gd name="connsiteY96" fmla="*/ 1882731 h 2208609"/>
                <a:gd name="connsiteX97" fmla="*/ 905473 w 1448204"/>
                <a:gd name="connsiteY97" fmla="*/ 2085098 h 2208609"/>
                <a:gd name="connsiteX98" fmla="*/ 863578 w 1448204"/>
                <a:gd name="connsiteY98" fmla="*/ 2084400 h 2208609"/>
                <a:gd name="connsiteX99" fmla="*/ 843997 w 1448204"/>
                <a:gd name="connsiteY99" fmla="*/ 2040180 h 2208609"/>
                <a:gd name="connsiteX100" fmla="*/ 819656 w 1448204"/>
                <a:gd name="connsiteY100" fmla="*/ 1932283 h 2208609"/>
                <a:gd name="connsiteX101" fmla="*/ 801274 w 1448204"/>
                <a:gd name="connsiteY101" fmla="*/ 1863709 h 2208609"/>
                <a:gd name="connsiteX102" fmla="*/ 757054 w 1448204"/>
                <a:gd name="connsiteY102" fmla="*/ 1813015 h 2208609"/>
                <a:gd name="connsiteX103" fmla="*/ 736746 w 1448204"/>
                <a:gd name="connsiteY103" fmla="*/ 1815631 h 2208609"/>
                <a:gd name="connsiteX104" fmla="*/ 690310 w 1448204"/>
                <a:gd name="connsiteY104" fmla="*/ 1839746 h 2208609"/>
                <a:gd name="connsiteX105" fmla="*/ 474160 w 1448204"/>
                <a:gd name="connsiteY105" fmla="*/ 1890672 h 2208609"/>
                <a:gd name="connsiteX106" fmla="*/ 337112 w 1448204"/>
                <a:gd name="connsiteY106" fmla="*/ 1937340 h 2208609"/>
                <a:gd name="connsiteX107" fmla="*/ 223875 w 1448204"/>
                <a:gd name="connsiteY107" fmla="*/ 1978719 h 2208609"/>
                <a:gd name="connsiteX108" fmla="*/ 248695 w 1448204"/>
                <a:gd name="connsiteY108" fmla="*/ 1882796 h 2208609"/>
                <a:gd name="connsiteX109" fmla="*/ 669152 w 1448204"/>
                <a:gd name="connsiteY109" fmla="*/ 1713096 h 2208609"/>
                <a:gd name="connsiteX110" fmla="*/ 832531 w 1448204"/>
                <a:gd name="connsiteY110" fmla="*/ 1751866 h 2208609"/>
                <a:gd name="connsiteX111" fmla="*/ 737182 w 1448204"/>
                <a:gd name="connsiteY111" fmla="*/ 1531182 h 2208609"/>
                <a:gd name="connsiteX112" fmla="*/ 838998 w 1448204"/>
                <a:gd name="connsiteY112" fmla="*/ 1529954 h 2208609"/>
                <a:gd name="connsiteX113" fmla="*/ 868439 w 1448204"/>
                <a:gd name="connsiteY113" fmla="*/ 1650268 h 2208609"/>
                <a:gd name="connsiteX114" fmla="*/ 896209 w 1448204"/>
                <a:gd name="connsiteY114" fmla="*/ 1692505 h 2208609"/>
                <a:gd name="connsiteX115" fmla="*/ 691415 w 1448204"/>
                <a:gd name="connsiteY115" fmla="*/ 1700148 h 2208609"/>
                <a:gd name="connsiteX116" fmla="*/ 692395 w 1448204"/>
                <a:gd name="connsiteY116" fmla="*/ 1694852 h 2208609"/>
                <a:gd name="connsiteX117" fmla="*/ 737182 w 1448204"/>
                <a:gd name="connsiteY117" fmla="*/ 1531182 h 2208609"/>
                <a:gd name="connsiteX118" fmla="*/ 824103 w 1448204"/>
                <a:gd name="connsiteY118" fmla="*/ 1423096 h 2208609"/>
                <a:gd name="connsiteX119" fmla="*/ 831587 w 1448204"/>
                <a:gd name="connsiteY119" fmla="*/ 1503514 h 2208609"/>
                <a:gd name="connsiteX120" fmla="*/ 763520 w 1448204"/>
                <a:gd name="connsiteY120" fmla="*/ 1512698 h 2208609"/>
                <a:gd name="connsiteX121" fmla="*/ 747543 w 1448204"/>
                <a:gd name="connsiteY121" fmla="*/ 1503114 h 2208609"/>
                <a:gd name="connsiteX122" fmla="*/ 758151 w 1448204"/>
                <a:gd name="connsiteY122" fmla="*/ 1424920 h 2208609"/>
                <a:gd name="connsiteX123" fmla="*/ 824103 w 1448204"/>
                <a:gd name="connsiteY123" fmla="*/ 1423096 h 2208609"/>
                <a:gd name="connsiteX124" fmla="*/ 757860 w 1448204"/>
                <a:gd name="connsiteY124" fmla="*/ 1396612 h 2208609"/>
                <a:gd name="connsiteX125" fmla="*/ 758166 w 1448204"/>
                <a:gd name="connsiteY125" fmla="*/ 1225938 h 2208609"/>
                <a:gd name="connsiteX126" fmla="*/ 822468 w 1448204"/>
                <a:gd name="connsiteY126" fmla="*/ 1224231 h 2208609"/>
                <a:gd name="connsiteX127" fmla="*/ 822861 w 1448204"/>
                <a:gd name="connsiteY127" fmla="*/ 1396431 h 2208609"/>
                <a:gd name="connsiteX128" fmla="*/ 757860 w 1448204"/>
                <a:gd name="connsiteY128" fmla="*/ 1396612 h 2208609"/>
                <a:gd name="connsiteX129" fmla="*/ 193090 w 1448204"/>
                <a:gd name="connsiteY129" fmla="*/ 1054117 h 2208609"/>
                <a:gd name="connsiteX130" fmla="*/ 215374 w 1448204"/>
                <a:gd name="connsiteY130" fmla="*/ 983472 h 2208609"/>
                <a:gd name="connsiteX131" fmla="*/ 1252843 w 1448204"/>
                <a:gd name="connsiteY131" fmla="*/ 990061 h 2208609"/>
                <a:gd name="connsiteX132" fmla="*/ 1308972 w 1448204"/>
                <a:gd name="connsiteY132" fmla="*/ 952018 h 2208609"/>
                <a:gd name="connsiteX133" fmla="*/ 1311994 w 1448204"/>
                <a:gd name="connsiteY133" fmla="*/ 1038444 h 2208609"/>
                <a:gd name="connsiteX134" fmla="*/ 1195313 w 1448204"/>
                <a:gd name="connsiteY134" fmla="*/ 1152910 h 2208609"/>
                <a:gd name="connsiteX135" fmla="*/ 363226 w 1448204"/>
                <a:gd name="connsiteY135" fmla="*/ 1171438 h 2208609"/>
                <a:gd name="connsiteX136" fmla="*/ 193090 w 1448204"/>
                <a:gd name="connsiteY136" fmla="*/ 1054117 h 2208609"/>
                <a:gd name="connsiteX137" fmla="*/ 46190 w 1448204"/>
                <a:gd name="connsiteY137" fmla="*/ 99056 h 2208609"/>
                <a:gd name="connsiteX138" fmla="*/ 210978 w 1448204"/>
                <a:gd name="connsiteY138" fmla="*/ 211524 h 2208609"/>
                <a:gd name="connsiteX139" fmla="*/ 179190 w 1448204"/>
                <a:gd name="connsiteY139" fmla="*/ 1014540 h 2208609"/>
                <a:gd name="connsiteX140" fmla="*/ 150454 w 1448204"/>
                <a:gd name="connsiteY140" fmla="*/ 1068060 h 2208609"/>
                <a:gd name="connsiteX141" fmla="*/ 144104 w 1448204"/>
                <a:gd name="connsiteY141" fmla="*/ 1063570 h 2208609"/>
                <a:gd name="connsiteX142" fmla="*/ 62792 w 1448204"/>
                <a:gd name="connsiteY142" fmla="*/ 255852 h 2208609"/>
                <a:gd name="connsiteX143" fmla="*/ 26412 w 1448204"/>
                <a:gd name="connsiteY143" fmla="*/ 161084 h 2208609"/>
                <a:gd name="connsiteX144" fmla="*/ 46190 w 1448204"/>
                <a:gd name="connsiteY144" fmla="*/ 99056 h 220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1448204" h="2208609">
                  <a:moveTo>
                    <a:pt x="13494" y="211524"/>
                  </a:moveTo>
                  <a:cubicBezTo>
                    <a:pt x="163692" y="480322"/>
                    <a:pt x="78406" y="769763"/>
                    <a:pt x="117322" y="1058164"/>
                  </a:cubicBezTo>
                  <a:cubicBezTo>
                    <a:pt x="117831" y="1097879"/>
                    <a:pt x="150905" y="1107143"/>
                    <a:pt x="176698" y="1079780"/>
                  </a:cubicBezTo>
                  <a:cubicBezTo>
                    <a:pt x="205638" y="1144148"/>
                    <a:pt x="246195" y="1178195"/>
                    <a:pt x="316601" y="1189544"/>
                  </a:cubicBezTo>
                  <a:cubicBezTo>
                    <a:pt x="453663" y="1214313"/>
                    <a:pt x="593036" y="1226208"/>
                    <a:pt x="732299" y="1226142"/>
                  </a:cubicBezTo>
                  <a:cubicBezTo>
                    <a:pt x="733280" y="1286622"/>
                    <a:pt x="728187" y="1348658"/>
                    <a:pt x="733941" y="1408434"/>
                  </a:cubicBezTo>
                  <a:cubicBezTo>
                    <a:pt x="732357" y="1440069"/>
                    <a:pt x="722527" y="1470781"/>
                    <a:pt x="721670" y="1502366"/>
                  </a:cubicBezTo>
                  <a:cubicBezTo>
                    <a:pt x="708112" y="1515888"/>
                    <a:pt x="707399" y="1563893"/>
                    <a:pt x="702750" y="1583976"/>
                  </a:cubicBezTo>
                  <a:cubicBezTo>
                    <a:pt x="698012" y="1610394"/>
                    <a:pt x="691589" y="1636602"/>
                    <a:pt x="683044" y="1662054"/>
                  </a:cubicBezTo>
                  <a:cubicBezTo>
                    <a:pt x="665483" y="1657956"/>
                    <a:pt x="647435" y="1657687"/>
                    <a:pt x="629452" y="1657985"/>
                  </a:cubicBezTo>
                  <a:cubicBezTo>
                    <a:pt x="569204" y="1659162"/>
                    <a:pt x="508898" y="1657970"/>
                    <a:pt x="448759" y="1654105"/>
                  </a:cubicBezTo>
                  <a:cubicBezTo>
                    <a:pt x="372650" y="1646018"/>
                    <a:pt x="360952" y="1661698"/>
                    <a:pt x="342140" y="1733186"/>
                  </a:cubicBezTo>
                  <a:cubicBezTo>
                    <a:pt x="338987" y="1743634"/>
                    <a:pt x="337999" y="1756851"/>
                    <a:pt x="347488" y="1764400"/>
                  </a:cubicBezTo>
                  <a:cubicBezTo>
                    <a:pt x="325269" y="1775212"/>
                    <a:pt x="313382" y="1799545"/>
                    <a:pt x="317851" y="1823275"/>
                  </a:cubicBezTo>
                  <a:cubicBezTo>
                    <a:pt x="300144" y="1830824"/>
                    <a:pt x="282539" y="1838613"/>
                    <a:pt x="265050" y="1846634"/>
                  </a:cubicBezTo>
                  <a:cubicBezTo>
                    <a:pt x="242083" y="1856828"/>
                    <a:pt x="218113" y="1864363"/>
                    <a:pt x="210709" y="1891312"/>
                  </a:cubicBezTo>
                  <a:cubicBezTo>
                    <a:pt x="203088" y="1914882"/>
                    <a:pt x="199593" y="1940494"/>
                    <a:pt x="198292" y="1965154"/>
                  </a:cubicBezTo>
                  <a:cubicBezTo>
                    <a:pt x="197856" y="1973408"/>
                    <a:pt x="196526" y="1983718"/>
                    <a:pt x="199840" y="1991652"/>
                  </a:cubicBezTo>
                  <a:cubicBezTo>
                    <a:pt x="150541" y="2017613"/>
                    <a:pt x="168720" y="2094013"/>
                    <a:pt x="225321" y="2094100"/>
                  </a:cubicBezTo>
                  <a:cubicBezTo>
                    <a:pt x="272977" y="2094485"/>
                    <a:pt x="297536" y="2035581"/>
                    <a:pt x="264520" y="2002028"/>
                  </a:cubicBezTo>
                  <a:cubicBezTo>
                    <a:pt x="303872" y="1989153"/>
                    <a:pt x="337752" y="1964129"/>
                    <a:pt x="374909" y="1946437"/>
                  </a:cubicBezTo>
                  <a:cubicBezTo>
                    <a:pt x="396859" y="1935495"/>
                    <a:pt x="421236" y="1930583"/>
                    <a:pt x="444871" y="1924640"/>
                  </a:cubicBezTo>
                  <a:cubicBezTo>
                    <a:pt x="521824" y="1905298"/>
                    <a:pt x="599023" y="1886930"/>
                    <a:pt x="676433" y="1869521"/>
                  </a:cubicBezTo>
                  <a:cubicBezTo>
                    <a:pt x="701369" y="1863883"/>
                    <a:pt x="728427" y="1858477"/>
                    <a:pt x="747964" y="1840814"/>
                  </a:cubicBezTo>
                  <a:cubicBezTo>
                    <a:pt x="788391" y="1875400"/>
                    <a:pt x="786052" y="1897713"/>
                    <a:pt x="796115" y="1946183"/>
                  </a:cubicBezTo>
                  <a:cubicBezTo>
                    <a:pt x="804652" y="1983413"/>
                    <a:pt x="806737" y="2023063"/>
                    <a:pt x="823892" y="2057684"/>
                  </a:cubicBezTo>
                  <a:cubicBezTo>
                    <a:pt x="829211" y="2068074"/>
                    <a:pt x="834769" y="2077898"/>
                    <a:pt x="838140" y="2089123"/>
                  </a:cubicBezTo>
                  <a:cubicBezTo>
                    <a:pt x="840792" y="2097937"/>
                    <a:pt x="845697" y="2104127"/>
                    <a:pt x="852977" y="2107528"/>
                  </a:cubicBezTo>
                  <a:cubicBezTo>
                    <a:pt x="806287" y="2135137"/>
                    <a:pt x="825781" y="2208631"/>
                    <a:pt x="880878" y="2208609"/>
                  </a:cubicBezTo>
                  <a:cubicBezTo>
                    <a:pt x="932959" y="2208820"/>
                    <a:pt x="954814" y="2141197"/>
                    <a:pt x="913530" y="2110724"/>
                  </a:cubicBezTo>
                  <a:cubicBezTo>
                    <a:pt x="935531" y="2106939"/>
                    <a:pt x="931804" y="2073276"/>
                    <a:pt x="934020" y="2056311"/>
                  </a:cubicBezTo>
                  <a:cubicBezTo>
                    <a:pt x="939702" y="1983638"/>
                    <a:pt x="900060" y="1919721"/>
                    <a:pt x="882062" y="1851655"/>
                  </a:cubicBezTo>
                  <a:cubicBezTo>
                    <a:pt x="1028236" y="1878996"/>
                    <a:pt x="1197492" y="1896507"/>
                    <a:pt x="1333203" y="1922497"/>
                  </a:cubicBezTo>
                  <a:cubicBezTo>
                    <a:pt x="1334903" y="1921988"/>
                    <a:pt x="1342816" y="1927641"/>
                    <a:pt x="1344603" y="1928549"/>
                  </a:cubicBezTo>
                  <a:cubicBezTo>
                    <a:pt x="1351302" y="1931971"/>
                    <a:pt x="1358139" y="1935182"/>
                    <a:pt x="1365129" y="1938002"/>
                  </a:cubicBezTo>
                  <a:cubicBezTo>
                    <a:pt x="1319420" y="1966186"/>
                    <a:pt x="1339379" y="2038589"/>
                    <a:pt x="1393923" y="2038531"/>
                  </a:cubicBezTo>
                  <a:cubicBezTo>
                    <a:pt x="1443905" y="2038836"/>
                    <a:pt x="1467163" y="1975340"/>
                    <a:pt x="1429751" y="1943240"/>
                  </a:cubicBezTo>
                  <a:cubicBezTo>
                    <a:pt x="1438332" y="1939978"/>
                    <a:pt x="1443817" y="1934245"/>
                    <a:pt x="1444631" y="1924291"/>
                  </a:cubicBezTo>
                  <a:cubicBezTo>
                    <a:pt x="1445307" y="1894392"/>
                    <a:pt x="1440730" y="1864087"/>
                    <a:pt x="1432882" y="1835263"/>
                  </a:cubicBezTo>
                  <a:cubicBezTo>
                    <a:pt x="1427630" y="1817077"/>
                    <a:pt x="1417624" y="1805641"/>
                    <a:pt x="1400419" y="1797852"/>
                  </a:cubicBezTo>
                  <a:cubicBezTo>
                    <a:pt x="1304634" y="1763848"/>
                    <a:pt x="1202506" y="1750152"/>
                    <a:pt x="1103647" y="1727562"/>
                  </a:cubicBezTo>
                  <a:cubicBezTo>
                    <a:pt x="1110070" y="1710539"/>
                    <a:pt x="1103684" y="1690572"/>
                    <a:pt x="1101794" y="1672996"/>
                  </a:cubicBezTo>
                  <a:cubicBezTo>
                    <a:pt x="1098307" y="1649339"/>
                    <a:pt x="1087226" y="1626335"/>
                    <a:pt x="1061665" y="1621067"/>
                  </a:cubicBezTo>
                  <a:cubicBezTo>
                    <a:pt x="1035327" y="1616490"/>
                    <a:pt x="1009112" y="1625485"/>
                    <a:pt x="983202" y="1629321"/>
                  </a:cubicBezTo>
                  <a:cubicBezTo>
                    <a:pt x="953485" y="1634829"/>
                    <a:pt x="923637" y="1639820"/>
                    <a:pt x="893978" y="1645597"/>
                  </a:cubicBezTo>
                  <a:cubicBezTo>
                    <a:pt x="893738" y="1644158"/>
                    <a:pt x="893353" y="1642770"/>
                    <a:pt x="892801" y="1641477"/>
                  </a:cubicBezTo>
                  <a:cubicBezTo>
                    <a:pt x="885353" y="1612247"/>
                    <a:pt x="873132" y="1561721"/>
                    <a:pt x="864515" y="1525435"/>
                  </a:cubicBezTo>
                  <a:cubicBezTo>
                    <a:pt x="862110" y="1518184"/>
                    <a:pt x="862256" y="1508753"/>
                    <a:pt x="857387" y="1502787"/>
                  </a:cubicBezTo>
                  <a:cubicBezTo>
                    <a:pt x="845740" y="1409945"/>
                    <a:pt x="848930" y="1316783"/>
                    <a:pt x="848334" y="1223047"/>
                  </a:cubicBezTo>
                  <a:cubicBezTo>
                    <a:pt x="963039" y="1217161"/>
                    <a:pt x="1077302" y="1202811"/>
                    <a:pt x="1189936" y="1180331"/>
                  </a:cubicBezTo>
                  <a:cubicBezTo>
                    <a:pt x="1314348" y="1165254"/>
                    <a:pt x="1340294" y="1107034"/>
                    <a:pt x="1341363" y="988173"/>
                  </a:cubicBezTo>
                  <a:cubicBezTo>
                    <a:pt x="1344334" y="950906"/>
                    <a:pt x="1325407" y="925658"/>
                    <a:pt x="1299366" y="901520"/>
                  </a:cubicBezTo>
                  <a:cubicBezTo>
                    <a:pt x="1249573" y="835104"/>
                    <a:pt x="962872" y="807930"/>
                    <a:pt x="874927" y="803381"/>
                  </a:cubicBezTo>
                  <a:cubicBezTo>
                    <a:pt x="700831" y="589796"/>
                    <a:pt x="782702" y="370630"/>
                    <a:pt x="724728" y="129100"/>
                  </a:cubicBezTo>
                  <a:cubicBezTo>
                    <a:pt x="711221" y="57503"/>
                    <a:pt x="687244" y="4383"/>
                    <a:pt x="605402" y="3097"/>
                  </a:cubicBezTo>
                  <a:cubicBezTo>
                    <a:pt x="413919" y="-9204"/>
                    <a:pt x="219828" y="15238"/>
                    <a:pt x="37456" y="74701"/>
                  </a:cubicBezTo>
                  <a:cubicBezTo>
                    <a:pt x="31760" y="76242"/>
                    <a:pt x="24407" y="78698"/>
                    <a:pt x="22968" y="84634"/>
                  </a:cubicBezTo>
                  <a:cubicBezTo>
                    <a:pt x="-9336" y="118354"/>
                    <a:pt x="-2774" y="171584"/>
                    <a:pt x="13494" y="211524"/>
                  </a:cubicBezTo>
                  <a:close/>
                  <a:moveTo>
                    <a:pt x="844033" y="802568"/>
                  </a:moveTo>
                  <a:cubicBezTo>
                    <a:pt x="632613" y="799378"/>
                    <a:pt x="420706" y="845995"/>
                    <a:pt x="230138" y="937602"/>
                  </a:cubicBezTo>
                  <a:cubicBezTo>
                    <a:pt x="304671" y="700040"/>
                    <a:pt x="373151" y="225191"/>
                    <a:pt x="118935" y="77477"/>
                  </a:cubicBezTo>
                  <a:cubicBezTo>
                    <a:pt x="286303" y="34020"/>
                    <a:pt x="463508" y="12564"/>
                    <a:pt x="635679" y="33308"/>
                  </a:cubicBezTo>
                  <a:cubicBezTo>
                    <a:pt x="676404" y="43945"/>
                    <a:pt x="688487" y="85070"/>
                    <a:pt x="696675" y="121682"/>
                  </a:cubicBezTo>
                  <a:cubicBezTo>
                    <a:pt x="707835" y="171627"/>
                    <a:pt x="718705" y="222139"/>
                    <a:pt x="722353" y="273283"/>
                  </a:cubicBezTo>
                  <a:cubicBezTo>
                    <a:pt x="725455" y="454412"/>
                    <a:pt x="721095" y="655406"/>
                    <a:pt x="844033" y="802568"/>
                  </a:cubicBezTo>
                  <a:close/>
                  <a:moveTo>
                    <a:pt x="1247205" y="964806"/>
                  </a:moveTo>
                  <a:cubicBezTo>
                    <a:pt x="1216318" y="972653"/>
                    <a:pt x="1185184" y="979526"/>
                    <a:pt x="1153883" y="985535"/>
                  </a:cubicBezTo>
                  <a:cubicBezTo>
                    <a:pt x="851575" y="1038735"/>
                    <a:pt x="535476" y="1032879"/>
                    <a:pt x="236314" y="963302"/>
                  </a:cubicBezTo>
                  <a:cubicBezTo>
                    <a:pt x="543955" y="811163"/>
                    <a:pt x="906141" y="791327"/>
                    <a:pt x="1233531" y="888384"/>
                  </a:cubicBezTo>
                  <a:cubicBezTo>
                    <a:pt x="1251942" y="893594"/>
                    <a:pt x="1266183" y="905553"/>
                    <a:pt x="1280039" y="918791"/>
                  </a:cubicBezTo>
                  <a:cubicBezTo>
                    <a:pt x="1297957" y="945493"/>
                    <a:pt x="1271589" y="961471"/>
                    <a:pt x="1247205" y="964806"/>
                  </a:cubicBezTo>
                  <a:close/>
                  <a:moveTo>
                    <a:pt x="1074940" y="1721415"/>
                  </a:moveTo>
                  <a:cubicBezTo>
                    <a:pt x="1022823" y="1708562"/>
                    <a:pt x="967413" y="1701681"/>
                    <a:pt x="918573" y="1679499"/>
                  </a:cubicBezTo>
                  <a:cubicBezTo>
                    <a:pt x="916640" y="1675764"/>
                    <a:pt x="913988" y="1671950"/>
                    <a:pt x="911183" y="1668527"/>
                  </a:cubicBezTo>
                  <a:cubicBezTo>
                    <a:pt x="953761" y="1661741"/>
                    <a:pt x="995997" y="1651329"/>
                    <a:pt x="1038735" y="1645851"/>
                  </a:cubicBezTo>
                  <a:cubicBezTo>
                    <a:pt x="1056848" y="1643649"/>
                    <a:pt x="1070072" y="1647675"/>
                    <a:pt x="1074373" y="1667052"/>
                  </a:cubicBezTo>
                  <a:cubicBezTo>
                    <a:pt x="1077600" y="1683466"/>
                    <a:pt x="1080658" y="1700570"/>
                    <a:pt x="1080113" y="1717296"/>
                  </a:cubicBezTo>
                  <a:cubicBezTo>
                    <a:pt x="1079939" y="1722563"/>
                    <a:pt x="1075035" y="1721437"/>
                    <a:pt x="1074940" y="1721415"/>
                  </a:cubicBezTo>
                  <a:close/>
                  <a:moveTo>
                    <a:pt x="874702" y="1823718"/>
                  </a:moveTo>
                  <a:cubicBezTo>
                    <a:pt x="868431" y="1798302"/>
                    <a:pt x="863084" y="1772632"/>
                    <a:pt x="857867" y="1746969"/>
                  </a:cubicBezTo>
                  <a:cubicBezTo>
                    <a:pt x="880718" y="1740582"/>
                    <a:pt x="903925" y="1728318"/>
                    <a:pt x="917236" y="1707959"/>
                  </a:cubicBezTo>
                  <a:cubicBezTo>
                    <a:pt x="1070639" y="1757170"/>
                    <a:pt x="1233589" y="1771419"/>
                    <a:pt x="1387195" y="1820114"/>
                  </a:cubicBezTo>
                  <a:cubicBezTo>
                    <a:pt x="1406246" y="1827830"/>
                    <a:pt x="1407125" y="1836360"/>
                    <a:pt x="1411216" y="1855033"/>
                  </a:cubicBezTo>
                  <a:cubicBezTo>
                    <a:pt x="1416324" y="1876060"/>
                    <a:pt x="1418496" y="1897800"/>
                    <a:pt x="1418809" y="1919336"/>
                  </a:cubicBezTo>
                  <a:cubicBezTo>
                    <a:pt x="1397694" y="1925018"/>
                    <a:pt x="1376224" y="1915775"/>
                    <a:pt x="1357645" y="1906214"/>
                  </a:cubicBezTo>
                  <a:cubicBezTo>
                    <a:pt x="1202121" y="1860396"/>
                    <a:pt x="1033460" y="1860621"/>
                    <a:pt x="874702" y="1823718"/>
                  </a:cubicBezTo>
                  <a:close/>
                  <a:moveTo>
                    <a:pt x="665135" y="1685072"/>
                  </a:moveTo>
                  <a:cubicBezTo>
                    <a:pt x="614521" y="1713997"/>
                    <a:pt x="557528" y="1731755"/>
                    <a:pt x="503027" y="1752687"/>
                  </a:cubicBezTo>
                  <a:cubicBezTo>
                    <a:pt x="457434" y="1748996"/>
                    <a:pt x="411398" y="1748837"/>
                    <a:pt x="365871" y="1744811"/>
                  </a:cubicBezTo>
                  <a:cubicBezTo>
                    <a:pt x="383802" y="1674202"/>
                    <a:pt x="385713" y="1673570"/>
                    <a:pt x="458793" y="1680574"/>
                  </a:cubicBezTo>
                  <a:cubicBezTo>
                    <a:pt x="527447" y="1686103"/>
                    <a:pt x="596524" y="1682173"/>
                    <a:pt x="665135" y="1685072"/>
                  </a:cubicBezTo>
                  <a:close/>
                  <a:moveTo>
                    <a:pt x="439829" y="1775487"/>
                  </a:moveTo>
                  <a:cubicBezTo>
                    <a:pt x="432229" y="1778248"/>
                    <a:pt x="424636" y="1781039"/>
                    <a:pt x="417051" y="1783850"/>
                  </a:cubicBezTo>
                  <a:cubicBezTo>
                    <a:pt x="414718" y="1780217"/>
                    <a:pt x="411994" y="1776926"/>
                    <a:pt x="408957" y="1774020"/>
                  </a:cubicBezTo>
                  <a:cubicBezTo>
                    <a:pt x="419238" y="1774572"/>
                    <a:pt x="429533" y="1775051"/>
                    <a:pt x="439829" y="1775487"/>
                  </a:cubicBezTo>
                  <a:close/>
                  <a:moveTo>
                    <a:pt x="832531" y="1751866"/>
                  </a:moveTo>
                  <a:cubicBezTo>
                    <a:pt x="841453" y="1795861"/>
                    <a:pt x="850594" y="1839913"/>
                    <a:pt x="864239" y="1882731"/>
                  </a:cubicBezTo>
                  <a:cubicBezTo>
                    <a:pt x="887693" y="1947956"/>
                    <a:pt x="919430" y="2013893"/>
                    <a:pt x="905473" y="2085098"/>
                  </a:cubicBezTo>
                  <a:cubicBezTo>
                    <a:pt x="891595" y="2085330"/>
                    <a:pt x="877347" y="2085730"/>
                    <a:pt x="863578" y="2084400"/>
                  </a:cubicBezTo>
                  <a:cubicBezTo>
                    <a:pt x="859792" y="2068503"/>
                    <a:pt x="851088" y="2054727"/>
                    <a:pt x="843997" y="2040180"/>
                  </a:cubicBezTo>
                  <a:cubicBezTo>
                    <a:pt x="830737" y="2005770"/>
                    <a:pt x="828092" y="1968082"/>
                    <a:pt x="819656" y="1932283"/>
                  </a:cubicBezTo>
                  <a:cubicBezTo>
                    <a:pt x="815122" y="1909309"/>
                    <a:pt x="812049" y="1884816"/>
                    <a:pt x="801274" y="1863709"/>
                  </a:cubicBezTo>
                  <a:cubicBezTo>
                    <a:pt x="791058" y="1843692"/>
                    <a:pt x="771753" y="1829501"/>
                    <a:pt x="757054" y="1813015"/>
                  </a:cubicBezTo>
                  <a:cubicBezTo>
                    <a:pt x="750238" y="1805481"/>
                    <a:pt x="741643" y="1809346"/>
                    <a:pt x="736746" y="1815631"/>
                  </a:cubicBezTo>
                  <a:cubicBezTo>
                    <a:pt x="725869" y="1829777"/>
                    <a:pt x="706818" y="1835532"/>
                    <a:pt x="690310" y="1839746"/>
                  </a:cubicBezTo>
                  <a:cubicBezTo>
                    <a:pt x="618241" y="1856588"/>
                    <a:pt x="545946" y="1872588"/>
                    <a:pt x="474160" y="1890672"/>
                  </a:cubicBezTo>
                  <a:cubicBezTo>
                    <a:pt x="427049" y="1902080"/>
                    <a:pt x="379014" y="1911772"/>
                    <a:pt x="337112" y="1937340"/>
                  </a:cubicBezTo>
                  <a:cubicBezTo>
                    <a:pt x="306509" y="1952424"/>
                    <a:pt x="258017" y="1989211"/>
                    <a:pt x="223875" y="1978719"/>
                  </a:cubicBezTo>
                  <a:cubicBezTo>
                    <a:pt x="224304" y="1957212"/>
                    <a:pt x="227522" y="1891667"/>
                    <a:pt x="248695" y="1882796"/>
                  </a:cubicBezTo>
                  <a:cubicBezTo>
                    <a:pt x="384006" y="1814498"/>
                    <a:pt x="532417" y="1777791"/>
                    <a:pt x="669152" y="1713096"/>
                  </a:cubicBezTo>
                  <a:cubicBezTo>
                    <a:pt x="700926" y="1755979"/>
                    <a:pt x="783821" y="1755608"/>
                    <a:pt x="832531" y="1751866"/>
                  </a:cubicBezTo>
                  <a:close/>
                  <a:moveTo>
                    <a:pt x="737182" y="1531182"/>
                  </a:moveTo>
                  <a:cubicBezTo>
                    <a:pt x="764559" y="1544667"/>
                    <a:pt x="813255" y="1545757"/>
                    <a:pt x="838998" y="1529954"/>
                  </a:cubicBezTo>
                  <a:cubicBezTo>
                    <a:pt x="848749" y="1570207"/>
                    <a:pt x="857765" y="1610234"/>
                    <a:pt x="868439" y="1650268"/>
                  </a:cubicBezTo>
                  <a:cubicBezTo>
                    <a:pt x="868700" y="1669218"/>
                    <a:pt x="889342" y="1676796"/>
                    <a:pt x="896209" y="1692505"/>
                  </a:cubicBezTo>
                  <a:cubicBezTo>
                    <a:pt x="865365" y="1742363"/>
                    <a:pt x="730141" y="1737066"/>
                    <a:pt x="691415" y="1700148"/>
                  </a:cubicBezTo>
                  <a:cubicBezTo>
                    <a:pt x="689308" y="1697329"/>
                    <a:pt x="689809" y="1697932"/>
                    <a:pt x="692395" y="1694852"/>
                  </a:cubicBezTo>
                  <a:cubicBezTo>
                    <a:pt x="726741" y="1648786"/>
                    <a:pt x="725092" y="1585414"/>
                    <a:pt x="737182" y="1531182"/>
                  </a:cubicBezTo>
                  <a:close/>
                  <a:moveTo>
                    <a:pt x="824103" y="1423096"/>
                  </a:moveTo>
                  <a:cubicBezTo>
                    <a:pt x="827591" y="1449827"/>
                    <a:pt x="828688" y="1476725"/>
                    <a:pt x="831587" y="1503514"/>
                  </a:cubicBezTo>
                  <a:cubicBezTo>
                    <a:pt x="812957" y="1519746"/>
                    <a:pt x="786154" y="1515888"/>
                    <a:pt x="763520" y="1512698"/>
                  </a:cubicBezTo>
                  <a:cubicBezTo>
                    <a:pt x="756051" y="1511674"/>
                    <a:pt x="749272" y="1511826"/>
                    <a:pt x="747543" y="1503114"/>
                  </a:cubicBezTo>
                  <a:cubicBezTo>
                    <a:pt x="748110" y="1476805"/>
                    <a:pt x="755993" y="1451193"/>
                    <a:pt x="758151" y="1424920"/>
                  </a:cubicBezTo>
                  <a:cubicBezTo>
                    <a:pt x="783080" y="1429708"/>
                    <a:pt x="798099" y="1427165"/>
                    <a:pt x="824103" y="1423096"/>
                  </a:cubicBezTo>
                  <a:close/>
                  <a:moveTo>
                    <a:pt x="757860" y="1396612"/>
                  </a:moveTo>
                  <a:cubicBezTo>
                    <a:pt x="757396" y="1339721"/>
                    <a:pt x="757497" y="1282830"/>
                    <a:pt x="758166" y="1225938"/>
                  </a:cubicBezTo>
                  <a:cubicBezTo>
                    <a:pt x="779607" y="1225663"/>
                    <a:pt x="801041" y="1225096"/>
                    <a:pt x="822468" y="1224231"/>
                  </a:cubicBezTo>
                  <a:cubicBezTo>
                    <a:pt x="822657" y="1281631"/>
                    <a:pt x="822911" y="1339031"/>
                    <a:pt x="822861" y="1396431"/>
                  </a:cubicBezTo>
                  <a:cubicBezTo>
                    <a:pt x="804500" y="1400245"/>
                    <a:pt x="774274" y="1406116"/>
                    <a:pt x="757860" y="1396612"/>
                  </a:cubicBezTo>
                  <a:close/>
                  <a:moveTo>
                    <a:pt x="193090" y="1054117"/>
                  </a:moveTo>
                  <a:cubicBezTo>
                    <a:pt x="202434" y="1031186"/>
                    <a:pt x="207948" y="1007034"/>
                    <a:pt x="215374" y="983472"/>
                  </a:cubicBezTo>
                  <a:cubicBezTo>
                    <a:pt x="552413" y="1066767"/>
                    <a:pt x="914606" y="1068605"/>
                    <a:pt x="1252843" y="990061"/>
                  </a:cubicBezTo>
                  <a:cubicBezTo>
                    <a:pt x="1276079" y="984576"/>
                    <a:pt x="1299403" y="975900"/>
                    <a:pt x="1308972" y="952018"/>
                  </a:cubicBezTo>
                  <a:cubicBezTo>
                    <a:pt x="1321651" y="978429"/>
                    <a:pt x="1314319" y="1010457"/>
                    <a:pt x="1311994" y="1038444"/>
                  </a:cubicBezTo>
                  <a:cubicBezTo>
                    <a:pt x="1305717" y="1118928"/>
                    <a:pt x="1271502" y="1141830"/>
                    <a:pt x="1195313" y="1152910"/>
                  </a:cubicBezTo>
                  <a:cubicBezTo>
                    <a:pt x="922133" y="1209264"/>
                    <a:pt x="638658" y="1215316"/>
                    <a:pt x="363226" y="1171438"/>
                  </a:cubicBezTo>
                  <a:cubicBezTo>
                    <a:pt x="274772" y="1160394"/>
                    <a:pt x="227464" y="1141466"/>
                    <a:pt x="193090" y="1054117"/>
                  </a:cubicBezTo>
                  <a:close/>
                  <a:moveTo>
                    <a:pt x="46190" y="99056"/>
                  </a:moveTo>
                  <a:cubicBezTo>
                    <a:pt x="121943" y="74825"/>
                    <a:pt x="182053" y="150825"/>
                    <a:pt x="210978" y="211524"/>
                  </a:cubicBezTo>
                  <a:cubicBezTo>
                    <a:pt x="324441" y="455284"/>
                    <a:pt x="261257" y="769886"/>
                    <a:pt x="179190" y="1014540"/>
                  </a:cubicBezTo>
                  <a:cubicBezTo>
                    <a:pt x="173138" y="1033540"/>
                    <a:pt x="168531" y="1056725"/>
                    <a:pt x="150454" y="1068060"/>
                  </a:cubicBezTo>
                  <a:cubicBezTo>
                    <a:pt x="144423" y="1071235"/>
                    <a:pt x="145143" y="1069593"/>
                    <a:pt x="144104" y="1063570"/>
                  </a:cubicBezTo>
                  <a:cubicBezTo>
                    <a:pt x="103503" y="796094"/>
                    <a:pt x="183586" y="509051"/>
                    <a:pt x="62792" y="255852"/>
                  </a:cubicBezTo>
                  <a:cubicBezTo>
                    <a:pt x="48319" y="225532"/>
                    <a:pt x="30089" y="195146"/>
                    <a:pt x="26412" y="161084"/>
                  </a:cubicBezTo>
                  <a:cubicBezTo>
                    <a:pt x="24356" y="139650"/>
                    <a:pt x="26550" y="111931"/>
                    <a:pt x="46190" y="99056"/>
                  </a:cubicBezTo>
                  <a:close/>
                </a:path>
              </a:pathLst>
            </a:custGeom>
            <a:solidFill>
              <a:srgbClr val="000000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" name="Graphic 3" descr="illustration of a shelf with books">
            <a:extLst>
              <a:ext uri="{FF2B5EF4-FFF2-40B4-BE49-F238E27FC236}">
                <a16:creationId xmlns:a16="http://schemas.microsoft.com/office/drawing/2014/main" id="{6ED1D9D4-D216-860B-2930-9B3578553DD6}"/>
              </a:ext>
            </a:extLst>
          </p:cNvPr>
          <p:cNvGrpSpPr/>
          <p:nvPr/>
        </p:nvGrpSpPr>
        <p:grpSpPr>
          <a:xfrm>
            <a:off x="10466795" y="2841429"/>
            <a:ext cx="1609535" cy="817762"/>
            <a:chOff x="9539276" y="2444510"/>
            <a:chExt cx="1609535" cy="817762"/>
          </a:xfrm>
        </p:grpSpPr>
        <p:grpSp>
          <p:nvGrpSpPr>
            <p:cNvPr id="26" name="Graphic 3">
              <a:extLst>
                <a:ext uri="{FF2B5EF4-FFF2-40B4-BE49-F238E27FC236}">
                  <a16:creationId xmlns:a16="http://schemas.microsoft.com/office/drawing/2014/main" id="{3C86FD50-AA12-4CEE-58F4-2C6417BD1FA6}"/>
                </a:ext>
              </a:extLst>
            </p:cNvPr>
            <p:cNvGrpSpPr/>
            <p:nvPr/>
          </p:nvGrpSpPr>
          <p:grpSpPr>
            <a:xfrm>
              <a:off x="9539276" y="2985685"/>
              <a:ext cx="1609535" cy="276587"/>
              <a:chOff x="9539276" y="2985685"/>
              <a:chExt cx="1609535" cy="276587"/>
            </a:xfrm>
          </p:grpSpPr>
          <p:sp>
            <p:nvSpPr>
              <p:cNvPr id="36" name="Freeform 110">
                <a:extLst>
                  <a:ext uri="{FF2B5EF4-FFF2-40B4-BE49-F238E27FC236}">
                    <a16:creationId xmlns:a16="http://schemas.microsoft.com/office/drawing/2014/main" id="{8E2EA9C9-3BA4-1168-226F-66B2E287ACFC}"/>
                  </a:ext>
                </a:extLst>
              </p:cNvPr>
              <p:cNvSpPr/>
              <p:nvPr/>
            </p:nvSpPr>
            <p:spPr>
              <a:xfrm>
                <a:off x="9550138" y="2996547"/>
                <a:ext cx="1587846" cy="254862"/>
              </a:xfrm>
              <a:custGeom>
                <a:avLst/>
                <a:gdLst>
                  <a:gd name="connsiteX0" fmla="*/ 1587847 w 1587846"/>
                  <a:gd name="connsiteY0" fmla="*/ 0 h 254862"/>
                  <a:gd name="connsiteX1" fmla="*/ 173769 w 1587846"/>
                  <a:gd name="connsiteY1" fmla="*/ 0 h 254862"/>
                  <a:gd name="connsiteX2" fmla="*/ 0 w 1587846"/>
                  <a:gd name="connsiteY2" fmla="*/ 154943 h 254862"/>
                  <a:gd name="connsiteX3" fmla="*/ 0 w 1587846"/>
                  <a:gd name="connsiteY3" fmla="*/ 254862 h 254862"/>
                  <a:gd name="connsiteX4" fmla="*/ 1587120 w 1587846"/>
                  <a:gd name="connsiteY4" fmla="*/ 254862 h 254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7846" h="254862">
                    <a:moveTo>
                      <a:pt x="1587847" y="0"/>
                    </a:moveTo>
                    <a:lnTo>
                      <a:pt x="173769" y="0"/>
                    </a:lnTo>
                    <a:lnTo>
                      <a:pt x="0" y="154943"/>
                    </a:lnTo>
                    <a:lnTo>
                      <a:pt x="0" y="254862"/>
                    </a:lnTo>
                    <a:lnTo>
                      <a:pt x="1587120" y="254862"/>
                    </a:lnTo>
                    <a:close/>
                  </a:path>
                </a:pathLst>
              </a:custGeom>
              <a:solidFill>
                <a:srgbClr val="FFFFFF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 111">
                <a:extLst>
                  <a:ext uri="{FF2B5EF4-FFF2-40B4-BE49-F238E27FC236}">
                    <a16:creationId xmlns:a16="http://schemas.microsoft.com/office/drawing/2014/main" id="{221C87A7-D2FA-0502-01F2-880A466B02BD}"/>
                  </a:ext>
                </a:extLst>
              </p:cNvPr>
              <p:cNvSpPr/>
              <p:nvPr/>
            </p:nvSpPr>
            <p:spPr>
              <a:xfrm>
                <a:off x="9539276" y="2985685"/>
                <a:ext cx="1609535" cy="276587"/>
              </a:xfrm>
              <a:custGeom>
                <a:avLst/>
                <a:gdLst>
                  <a:gd name="connsiteX0" fmla="*/ 1609535 w 1609535"/>
                  <a:gd name="connsiteY0" fmla="*/ 10862 h 276587"/>
                  <a:gd name="connsiteX1" fmla="*/ 1598709 w 1609535"/>
                  <a:gd name="connsiteY1" fmla="*/ 0 h 276587"/>
                  <a:gd name="connsiteX2" fmla="*/ 184631 w 1609535"/>
                  <a:gd name="connsiteY2" fmla="*/ 0 h 276587"/>
                  <a:gd name="connsiteX3" fmla="*/ 177402 w 1609535"/>
                  <a:gd name="connsiteY3" fmla="*/ 2754 h 276587"/>
                  <a:gd name="connsiteX4" fmla="*/ 3633 w 1609535"/>
                  <a:gd name="connsiteY4" fmla="*/ 157697 h 276587"/>
                  <a:gd name="connsiteX5" fmla="*/ 414 w 1609535"/>
                  <a:gd name="connsiteY5" fmla="*/ 168661 h 276587"/>
                  <a:gd name="connsiteX6" fmla="*/ 0 w 1609535"/>
                  <a:gd name="connsiteY6" fmla="*/ 171596 h 276587"/>
                  <a:gd name="connsiteX7" fmla="*/ 0 w 1609535"/>
                  <a:gd name="connsiteY7" fmla="*/ 265725 h 276587"/>
                  <a:gd name="connsiteX8" fmla="*/ 10862 w 1609535"/>
                  <a:gd name="connsiteY8" fmla="*/ 276587 h 276587"/>
                  <a:gd name="connsiteX9" fmla="*/ 1597983 w 1609535"/>
                  <a:gd name="connsiteY9" fmla="*/ 276587 h 276587"/>
                  <a:gd name="connsiteX10" fmla="*/ 1608809 w 1609535"/>
                  <a:gd name="connsiteY10" fmla="*/ 265725 h 276587"/>
                  <a:gd name="connsiteX11" fmla="*/ 1608809 w 1609535"/>
                  <a:gd name="connsiteY11" fmla="*/ 171596 h 276587"/>
                  <a:gd name="connsiteX12" fmla="*/ 1608736 w 1609535"/>
                  <a:gd name="connsiteY12" fmla="*/ 170027 h 276587"/>
                  <a:gd name="connsiteX13" fmla="*/ 1609535 w 1609535"/>
                  <a:gd name="connsiteY13" fmla="*/ 165806 h 276587"/>
                  <a:gd name="connsiteX14" fmla="*/ 1609535 w 1609535"/>
                  <a:gd name="connsiteY14" fmla="*/ 10862 h 276587"/>
                  <a:gd name="connsiteX15" fmla="*/ 188773 w 1609535"/>
                  <a:gd name="connsiteY15" fmla="*/ 21725 h 276587"/>
                  <a:gd name="connsiteX16" fmla="*/ 1587811 w 1609535"/>
                  <a:gd name="connsiteY16" fmla="*/ 21725 h 276587"/>
                  <a:gd name="connsiteX17" fmla="*/ 1587811 w 1609535"/>
                  <a:gd name="connsiteY17" fmla="*/ 154950 h 276587"/>
                  <a:gd name="connsiteX18" fmla="*/ 39366 w 1609535"/>
                  <a:gd name="connsiteY18" fmla="*/ 154950 h 276587"/>
                  <a:gd name="connsiteX19" fmla="*/ 188773 w 1609535"/>
                  <a:gd name="connsiteY19" fmla="*/ 21725 h 276587"/>
                  <a:gd name="connsiteX20" fmla="*/ 1587084 w 1609535"/>
                  <a:gd name="connsiteY20" fmla="*/ 254862 h 276587"/>
                  <a:gd name="connsiteX21" fmla="*/ 21725 w 1609535"/>
                  <a:gd name="connsiteY21" fmla="*/ 254862 h 276587"/>
                  <a:gd name="connsiteX22" fmla="*/ 21725 w 1609535"/>
                  <a:gd name="connsiteY22" fmla="*/ 182459 h 276587"/>
                  <a:gd name="connsiteX23" fmla="*/ 1587084 w 1609535"/>
                  <a:gd name="connsiteY23" fmla="*/ 182459 h 276587"/>
                  <a:gd name="connsiteX24" fmla="*/ 1587084 w 1609535"/>
                  <a:gd name="connsiteY24" fmla="*/ 254862 h 27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09535" h="276587">
                    <a:moveTo>
                      <a:pt x="1609535" y="10862"/>
                    </a:moveTo>
                    <a:cubicBezTo>
                      <a:pt x="1609535" y="4861"/>
                      <a:pt x="1604667" y="0"/>
                      <a:pt x="1598709" y="0"/>
                    </a:cubicBezTo>
                    <a:lnTo>
                      <a:pt x="184631" y="0"/>
                    </a:lnTo>
                    <a:cubicBezTo>
                      <a:pt x="181965" y="0"/>
                      <a:pt x="179393" y="981"/>
                      <a:pt x="177402" y="2754"/>
                    </a:cubicBezTo>
                    <a:lnTo>
                      <a:pt x="3633" y="157697"/>
                    </a:lnTo>
                    <a:cubicBezTo>
                      <a:pt x="538" y="160458"/>
                      <a:pt x="-668" y="164716"/>
                      <a:pt x="414" y="168661"/>
                    </a:cubicBezTo>
                    <a:cubicBezTo>
                      <a:pt x="153" y="169598"/>
                      <a:pt x="0" y="170579"/>
                      <a:pt x="0" y="171596"/>
                    </a:cubicBezTo>
                    <a:lnTo>
                      <a:pt x="0" y="265725"/>
                    </a:lnTo>
                    <a:cubicBezTo>
                      <a:pt x="0" y="271726"/>
                      <a:pt x="4861" y="276587"/>
                      <a:pt x="10862" y="276587"/>
                    </a:cubicBezTo>
                    <a:lnTo>
                      <a:pt x="1597983" y="276587"/>
                    </a:lnTo>
                    <a:cubicBezTo>
                      <a:pt x="1603940" y="276587"/>
                      <a:pt x="1608809" y="271726"/>
                      <a:pt x="1608809" y="265725"/>
                    </a:cubicBezTo>
                    <a:lnTo>
                      <a:pt x="1608809" y="171596"/>
                    </a:lnTo>
                    <a:cubicBezTo>
                      <a:pt x="1608809" y="171059"/>
                      <a:pt x="1608809" y="170536"/>
                      <a:pt x="1608736" y="170027"/>
                    </a:cubicBezTo>
                    <a:cubicBezTo>
                      <a:pt x="1609244" y="168726"/>
                      <a:pt x="1609535" y="167302"/>
                      <a:pt x="1609535" y="165806"/>
                    </a:cubicBezTo>
                    <a:lnTo>
                      <a:pt x="1609535" y="10862"/>
                    </a:lnTo>
                    <a:close/>
                    <a:moveTo>
                      <a:pt x="188773" y="21725"/>
                    </a:moveTo>
                    <a:lnTo>
                      <a:pt x="1587811" y="21725"/>
                    </a:lnTo>
                    <a:lnTo>
                      <a:pt x="1587811" y="154950"/>
                    </a:lnTo>
                    <a:lnTo>
                      <a:pt x="39366" y="154950"/>
                    </a:lnTo>
                    <a:lnTo>
                      <a:pt x="188773" y="21725"/>
                    </a:lnTo>
                    <a:close/>
                    <a:moveTo>
                      <a:pt x="1587084" y="254862"/>
                    </a:moveTo>
                    <a:lnTo>
                      <a:pt x="21725" y="254862"/>
                    </a:lnTo>
                    <a:lnTo>
                      <a:pt x="21725" y="182459"/>
                    </a:lnTo>
                    <a:lnTo>
                      <a:pt x="1587084" y="182459"/>
                    </a:lnTo>
                    <a:lnTo>
                      <a:pt x="1587084" y="254862"/>
                    </a:ln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7" name="Graphic 3">
              <a:extLst>
                <a:ext uri="{FF2B5EF4-FFF2-40B4-BE49-F238E27FC236}">
                  <a16:creationId xmlns:a16="http://schemas.microsoft.com/office/drawing/2014/main" id="{5BE39692-EC22-F65A-D4AA-E46B98D19492}"/>
                </a:ext>
              </a:extLst>
            </p:cNvPr>
            <p:cNvGrpSpPr/>
            <p:nvPr/>
          </p:nvGrpSpPr>
          <p:grpSpPr>
            <a:xfrm>
              <a:off x="9875944" y="2444510"/>
              <a:ext cx="1110706" cy="651968"/>
              <a:chOff x="9875944" y="2444510"/>
              <a:chExt cx="1110706" cy="651968"/>
            </a:xfrm>
          </p:grpSpPr>
          <p:sp>
            <p:nvSpPr>
              <p:cNvPr id="28" name="Freeform 113">
                <a:extLst>
                  <a:ext uri="{FF2B5EF4-FFF2-40B4-BE49-F238E27FC236}">
                    <a16:creationId xmlns:a16="http://schemas.microsoft.com/office/drawing/2014/main" id="{A90F5622-F9D6-09D9-0B0C-8BCB02ED6171}"/>
                  </a:ext>
                </a:extLst>
              </p:cNvPr>
              <p:cNvSpPr/>
              <p:nvPr/>
            </p:nvSpPr>
            <p:spPr>
              <a:xfrm>
                <a:off x="9888994" y="2653347"/>
                <a:ext cx="112954" cy="430084"/>
              </a:xfrm>
              <a:custGeom>
                <a:avLst/>
                <a:gdLst>
                  <a:gd name="connsiteX0" fmla="*/ 43442 w 112954"/>
                  <a:gd name="connsiteY0" fmla="*/ 0 h 430084"/>
                  <a:gd name="connsiteX1" fmla="*/ 0 w 112954"/>
                  <a:gd name="connsiteY1" fmla="*/ 53505 h 430084"/>
                  <a:gd name="connsiteX2" fmla="*/ 0 w 112954"/>
                  <a:gd name="connsiteY2" fmla="*/ 430085 h 430084"/>
                  <a:gd name="connsiteX3" fmla="*/ 112954 w 112954"/>
                  <a:gd name="connsiteY3" fmla="*/ 430085 h 430084"/>
                  <a:gd name="connsiteX4" fmla="*/ 112954 w 112954"/>
                  <a:gd name="connsiteY4" fmla="*/ 0 h 43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954" h="430084">
                    <a:moveTo>
                      <a:pt x="43442" y="0"/>
                    </a:moveTo>
                    <a:lnTo>
                      <a:pt x="0" y="53505"/>
                    </a:lnTo>
                    <a:lnTo>
                      <a:pt x="0" y="430085"/>
                    </a:lnTo>
                    <a:lnTo>
                      <a:pt x="112954" y="430085"/>
                    </a:lnTo>
                    <a:lnTo>
                      <a:pt x="1129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 114">
                <a:extLst>
                  <a:ext uri="{FF2B5EF4-FFF2-40B4-BE49-F238E27FC236}">
                    <a16:creationId xmlns:a16="http://schemas.microsoft.com/office/drawing/2014/main" id="{F39FE37A-4F4A-FFA6-06E0-08DD78A49C19}"/>
                  </a:ext>
                </a:extLst>
              </p:cNvPr>
              <p:cNvSpPr/>
              <p:nvPr/>
            </p:nvSpPr>
            <p:spPr>
              <a:xfrm>
                <a:off x="10001948" y="2478125"/>
                <a:ext cx="170869" cy="605306"/>
              </a:xfrm>
              <a:custGeom>
                <a:avLst/>
                <a:gdLst>
                  <a:gd name="connsiteX0" fmla="*/ 57923 w 170869"/>
                  <a:gd name="connsiteY0" fmla="*/ 0 h 605306"/>
                  <a:gd name="connsiteX1" fmla="*/ 0 w 170869"/>
                  <a:gd name="connsiteY1" fmla="*/ 75303 h 605306"/>
                  <a:gd name="connsiteX2" fmla="*/ 0 w 170869"/>
                  <a:gd name="connsiteY2" fmla="*/ 605307 h 605306"/>
                  <a:gd name="connsiteX3" fmla="*/ 112947 w 170869"/>
                  <a:gd name="connsiteY3" fmla="*/ 605307 h 605306"/>
                  <a:gd name="connsiteX4" fmla="*/ 112947 w 170869"/>
                  <a:gd name="connsiteY4" fmla="*/ 75303 h 605306"/>
                  <a:gd name="connsiteX5" fmla="*/ 170870 w 170869"/>
                  <a:gd name="connsiteY5" fmla="*/ 0 h 60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869" h="605306">
                    <a:moveTo>
                      <a:pt x="57923" y="0"/>
                    </a:moveTo>
                    <a:lnTo>
                      <a:pt x="0" y="75303"/>
                    </a:lnTo>
                    <a:lnTo>
                      <a:pt x="0" y="605307"/>
                    </a:lnTo>
                    <a:lnTo>
                      <a:pt x="112947" y="605307"/>
                    </a:lnTo>
                    <a:lnTo>
                      <a:pt x="112947" y="75303"/>
                    </a:lnTo>
                    <a:lnTo>
                      <a:pt x="17087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 115">
                <a:extLst>
                  <a:ext uri="{FF2B5EF4-FFF2-40B4-BE49-F238E27FC236}">
                    <a16:creationId xmlns:a16="http://schemas.microsoft.com/office/drawing/2014/main" id="{EFE34028-9832-6296-EC3A-C2AF176CFBFE}"/>
                  </a:ext>
                </a:extLst>
              </p:cNvPr>
              <p:cNvSpPr/>
              <p:nvPr/>
            </p:nvSpPr>
            <p:spPr>
              <a:xfrm>
                <a:off x="10114895" y="2478125"/>
                <a:ext cx="170877" cy="605306"/>
              </a:xfrm>
              <a:custGeom>
                <a:avLst/>
                <a:gdLst>
                  <a:gd name="connsiteX0" fmla="*/ 57923 w 170877"/>
                  <a:gd name="connsiteY0" fmla="*/ 0 h 605306"/>
                  <a:gd name="connsiteX1" fmla="*/ 0 w 170877"/>
                  <a:gd name="connsiteY1" fmla="*/ 75303 h 605306"/>
                  <a:gd name="connsiteX2" fmla="*/ 0 w 170877"/>
                  <a:gd name="connsiteY2" fmla="*/ 605307 h 605306"/>
                  <a:gd name="connsiteX3" fmla="*/ 112954 w 170877"/>
                  <a:gd name="connsiteY3" fmla="*/ 605307 h 605306"/>
                  <a:gd name="connsiteX4" fmla="*/ 112954 w 170877"/>
                  <a:gd name="connsiteY4" fmla="*/ 75303 h 605306"/>
                  <a:gd name="connsiteX5" fmla="*/ 170877 w 170877"/>
                  <a:gd name="connsiteY5" fmla="*/ 0 h 60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877" h="605306">
                    <a:moveTo>
                      <a:pt x="57923" y="0"/>
                    </a:moveTo>
                    <a:lnTo>
                      <a:pt x="0" y="75303"/>
                    </a:lnTo>
                    <a:lnTo>
                      <a:pt x="0" y="605307"/>
                    </a:lnTo>
                    <a:lnTo>
                      <a:pt x="112954" y="605307"/>
                    </a:lnTo>
                    <a:lnTo>
                      <a:pt x="112954" y="75303"/>
                    </a:lnTo>
                    <a:lnTo>
                      <a:pt x="1708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116">
                <a:extLst>
                  <a:ext uri="{FF2B5EF4-FFF2-40B4-BE49-F238E27FC236}">
                    <a16:creationId xmlns:a16="http://schemas.microsoft.com/office/drawing/2014/main" id="{CFD66B04-66BD-C594-21D1-08B06291855A}"/>
                  </a:ext>
                </a:extLst>
              </p:cNvPr>
              <p:cNvSpPr/>
              <p:nvPr/>
            </p:nvSpPr>
            <p:spPr>
              <a:xfrm>
                <a:off x="10227849" y="2478125"/>
                <a:ext cx="170869" cy="605306"/>
              </a:xfrm>
              <a:custGeom>
                <a:avLst/>
                <a:gdLst>
                  <a:gd name="connsiteX0" fmla="*/ 57923 w 170869"/>
                  <a:gd name="connsiteY0" fmla="*/ 0 h 605306"/>
                  <a:gd name="connsiteX1" fmla="*/ 0 w 170869"/>
                  <a:gd name="connsiteY1" fmla="*/ 75303 h 605306"/>
                  <a:gd name="connsiteX2" fmla="*/ 0 w 170869"/>
                  <a:gd name="connsiteY2" fmla="*/ 605307 h 605306"/>
                  <a:gd name="connsiteX3" fmla="*/ 112947 w 170869"/>
                  <a:gd name="connsiteY3" fmla="*/ 605307 h 605306"/>
                  <a:gd name="connsiteX4" fmla="*/ 112947 w 170869"/>
                  <a:gd name="connsiteY4" fmla="*/ 75303 h 605306"/>
                  <a:gd name="connsiteX5" fmla="*/ 170870 w 170869"/>
                  <a:gd name="connsiteY5" fmla="*/ 0 h 60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869" h="605306">
                    <a:moveTo>
                      <a:pt x="57923" y="0"/>
                    </a:moveTo>
                    <a:lnTo>
                      <a:pt x="0" y="75303"/>
                    </a:lnTo>
                    <a:lnTo>
                      <a:pt x="0" y="605307"/>
                    </a:lnTo>
                    <a:lnTo>
                      <a:pt x="112947" y="605307"/>
                    </a:lnTo>
                    <a:lnTo>
                      <a:pt x="112947" y="75303"/>
                    </a:lnTo>
                    <a:lnTo>
                      <a:pt x="17087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 117">
                <a:extLst>
                  <a:ext uri="{FF2B5EF4-FFF2-40B4-BE49-F238E27FC236}">
                    <a16:creationId xmlns:a16="http://schemas.microsoft.com/office/drawing/2014/main" id="{9C37F36D-3306-D519-2C02-4AFFFEFB9727}"/>
                  </a:ext>
                </a:extLst>
              </p:cNvPr>
              <p:cNvSpPr/>
              <p:nvPr/>
            </p:nvSpPr>
            <p:spPr>
              <a:xfrm>
                <a:off x="10340796" y="2478125"/>
                <a:ext cx="170877" cy="605306"/>
              </a:xfrm>
              <a:custGeom>
                <a:avLst/>
                <a:gdLst>
                  <a:gd name="connsiteX0" fmla="*/ 57923 w 170877"/>
                  <a:gd name="connsiteY0" fmla="*/ 0 h 605306"/>
                  <a:gd name="connsiteX1" fmla="*/ 0 w 170877"/>
                  <a:gd name="connsiteY1" fmla="*/ 75303 h 605306"/>
                  <a:gd name="connsiteX2" fmla="*/ 0 w 170877"/>
                  <a:gd name="connsiteY2" fmla="*/ 605307 h 605306"/>
                  <a:gd name="connsiteX3" fmla="*/ 112954 w 170877"/>
                  <a:gd name="connsiteY3" fmla="*/ 605307 h 605306"/>
                  <a:gd name="connsiteX4" fmla="*/ 112954 w 170877"/>
                  <a:gd name="connsiteY4" fmla="*/ 75303 h 605306"/>
                  <a:gd name="connsiteX5" fmla="*/ 170877 w 170877"/>
                  <a:gd name="connsiteY5" fmla="*/ 0 h 60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877" h="605306">
                    <a:moveTo>
                      <a:pt x="57923" y="0"/>
                    </a:moveTo>
                    <a:lnTo>
                      <a:pt x="0" y="75303"/>
                    </a:lnTo>
                    <a:lnTo>
                      <a:pt x="0" y="605307"/>
                    </a:lnTo>
                    <a:lnTo>
                      <a:pt x="112954" y="605307"/>
                    </a:lnTo>
                    <a:lnTo>
                      <a:pt x="112954" y="75303"/>
                    </a:lnTo>
                    <a:lnTo>
                      <a:pt x="1708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 118">
                <a:extLst>
                  <a:ext uri="{FF2B5EF4-FFF2-40B4-BE49-F238E27FC236}">
                    <a16:creationId xmlns:a16="http://schemas.microsoft.com/office/drawing/2014/main" id="{A5768BE8-347B-F1FF-7A38-24B7F24B58D4}"/>
                  </a:ext>
                </a:extLst>
              </p:cNvPr>
              <p:cNvSpPr/>
              <p:nvPr/>
            </p:nvSpPr>
            <p:spPr>
              <a:xfrm>
                <a:off x="10453750" y="2478125"/>
                <a:ext cx="175221" cy="605306"/>
              </a:xfrm>
              <a:custGeom>
                <a:avLst/>
                <a:gdLst>
                  <a:gd name="connsiteX0" fmla="*/ 142766 w 175221"/>
                  <a:gd name="connsiteY0" fmla="*/ 127478 h 605306"/>
                  <a:gd name="connsiteX1" fmla="*/ 171320 w 175221"/>
                  <a:gd name="connsiteY1" fmla="*/ 54559 h 605306"/>
                  <a:gd name="connsiteX2" fmla="*/ 170877 w 175221"/>
                  <a:gd name="connsiteY2" fmla="*/ 0 h 605306"/>
                  <a:gd name="connsiteX3" fmla="*/ 57923 w 175221"/>
                  <a:gd name="connsiteY3" fmla="*/ 0 h 605306"/>
                  <a:gd name="connsiteX4" fmla="*/ 0 w 175221"/>
                  <a:gd name="connsiteY4" fmla="*/ 75303 h 605306"/>
                  <a:gd name="connsiteX5" fmla="*/ 0 w 175221"/>
                  <a:gd name="connsiteY5" fmla="*/ 605307 h 605306"/>
                  <a:gd name="connsiteX6" fmla="*/ 112947 w 175221"/>
                  <a:gd name="connsiteY6" fmla="*/ 605307 h 605306"/>
                  <a:gd name="connsiteX7" fmla="*/ 112947 w 175221"/>
                  <a:gd name="connsiteY7" fmla="*/ 600962 h 605306"/>
                  <a:gd name="connsiteX8" fmla="*/ 175222 w 175221"/>
                  <a:gd name="connsiteY8" fmla="*/ 530004 h 605306"/>
                  <a:gd name="connsiteX9" fmla="*/ 172381 w 175221"/>
                  <a:gd name="connsiteY9" fmla="*/ 184006 h 60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5221" h="605306">
                    <a:moveTo>
                      <a:pt x="142766" y="127478"/>
                    </a:moveTo>
                    <a:lnTo>
                      <a:pt x="171320" y="54559"/>
                    </a:lnTo>
                    <a:lnTo>
                      <a:pt x="170877" y="0"/>
                    </a:lnTo>
                    <a:lnTo>
                      <a:pt x="57923" y="0"/>
                    </a:lnTo>
                    <a:lnTo>
                      <a:pt x="0" y="75303"/>
                    </a:lnTo>
                    <a:lnTo>
                      <a:pt x="0" y="605307"/>
                    </a:lnTo>
                    <a:lnTo>
                      <a:pt x="112947" y="605307"/>
                    </a:lnTo>
                    <a:lnTo>
                      <a:pt x="112947" y="600962"/>
                    </a:lnTo>
                    <a:lnTo>
                      <a:pt x="175222" y="530004"/>
                    </a:lnTo>
                    <a:lnTo>
                      <a:pt x="172381" y="184006"/>
                    </a:lnTo>
                    <a:close/>
                  </a:path>
                </a:pathLst>
              </a:custGeom>
              <a:solidFill>
                <a:srgbClr val="FFFFFF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119">
                <a:extLst>
                  <a:ext uri="{FF2B5EF4-FFF2-40B4-BE49-F238E27FC236}">
                    <a16:creationId xmlns:a16="http://schemas.microsoft.com/office/drawing/2014/main" id="{C2DEFF3E-08A9-BEE4-E0E2-059EA8CFBDB6}"/>
                  </a:ext>
                </a:extLst>
              </p:cNvPr>
              <p:cNvSpPr/>
              <p:nvPr/>
            </p:nvSpPr>
            <p:spPr>
              <a:xfrm>
                <a:off x="10596516" y="2457526"/>
                <a:ext cx="377117" cy="617549"/>
              </a:xfrm>
              <a:custGeom>
                <a:avLst/>
                <a:gdLst>
                  <a:gd name="connsiteX0" fmla="*/ 377117 w 377117"/>
                  <a:gd name="connsiteY0" fmla="*/ 465164 h 617549"/>
                  <a:gd name="connsiteX1" fmla="*/ 137512 w 377117"/>
                  <a:gd name="connsiteY1" fmla="*/ 0 h 617549"/>
                  <a:gd name="connsiteX2" fmla="*/ 37463 w 377117"/>
                  <a:gd name="connsiteY2" fmla="*/ 52416 h 617549"/>
                  <a:gd name="connsiteX3" fmla="*/ 0 w 377117"/>
                  <a:gd name="connsiteY3" fmla="*/ 148077 h 617549"/>
                  <a:gd name="connsiteX4" fmla="*/ 245969 w 377117"/>
                  <a:gd name="connsiteY4" fmla="*/ 617550 h 617549"/>
                  <a:gd name="connsiteX5" fmla="*/ 346673 w 377117"/>
                  <a:gd name="connsiteY5" fmla="*/ 563637 h 617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117" h="617549">
                    <a:moveTo>
                      <a:pt x="377117" y="465164"/>
                    </a:moveTo>
                    <a:lnTo>
                      <a:pt x="137512" y="0"/>
                    </a:lnTo>
                    <a:lnTo>
                      <a:pt x="37463" y="52416"/>
                    </a:lnTo>
                    <a:lnTo>
                      <a:pt x="0" y="148077"/>
                    </a:lnTo>
                    <a:lnTo>
                      <a:pt x="245969" y="617550"/>
                    </a:lnTo>
                    <a:lnTo>
                      <a:pt x="346673" y="563637"/>
                    </a:lnTo>
                    <a:close/>
                  </a:path>
                </a:pathLst>
              </a:custGeom>
              <a:solidFill>
                <a:srgbClr val="FFFFFF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 120">
                <a:extLst>
                  <a:ext uri="{FF2B5EF4-FFF2-40B4-BE49-F238E27FC236}">
                    <a16:creationId xmlns:a16="http://schemas.microsoft.com/office/drawing/2014/main" id="{6D171484-FCAD-E0CA-D543-D412087E2384}"/>
                  </a:ext>
                </a:extLst>
              </p:cNvPr>
              <p:cNvSpPr/>
              <p:nvPr/>
            </p:nvSpPr>
            <p:spPr>
              <a:xfrm>
                <a:off x="9875944" y="2444510"/>
                <a:ext cx="1110706" cy="651968"/>
              </a:xfrm>
              <a:custGeom>
                <a:avLst/>
                <a:gdLst>
                  <a:gd name="connsiteX0" fmla="*/ 1109241 w 1110706"/>
                  <a:gd name="connsiteY0" fmla="*/ 472223 h 651968"/>
                  <a:gd name="connsiteX1" fmla="*/ 870327 w 1110706"/>
                  <a:gd name="connsiteY1" fmla="*/ 7386 h 651968"/>
                  <a:gd name="connsiteX2" fmla="*/ 864231 w 1110706"/>
                  <a:gd name="connsiteY2" fmla="*/ 1566 h 651968"/>
                  <a:gd name="connsiteX3" fmla="*/ 852032 w 1110706"/>
                  <a:gd name="connsiteY3" fmla="*/ 1471 h 651968"/>
                  <a:gd name="connsiteX4" fmla="*/ 760308 w 1110706"/>
                  <a:gd name="connsiteY4" fmla="*/ 49527 h 651968"/>
                  <a:gd name="connsiteX5" fmla="*/ 760257 w 1110706"/>
                  <a:gd name="connsiteY5" fmla="*/ 45059 h 651968"/>
                  <a:gd name="connsiteX6" fmla="*/ 759480 w 1110706"/>
                  <a:gd name="connsiteY6" fmla="*/ 40845 h 651968"/>
                  <a:gd name="connsiteX7" fmla="*/ 748669 w 1110706"/>
                  <a:gd name="connsiteY7" fmla="*/ 20588 h 651968"/>
                  <a:gd name="connsiteX8" fmla="*/ 522767 w 1110706"/>
                  <a:gd name="connsiteY8" fmla="*/ 20588 h 651968"/>
                  <a:gd name="connsiteX9" fmla="*/ 183912 w 1110706"/>
                  <a:gd name="connsiteY9" fmla="*/ 20588 h 651968"/>
                  <a:gd name="connsiteX10" fmla="*/ 173580 w 1110706"/>
                  <a:gd name="connsiteY10" fmla="*/ 25674 h 651968"/>
                  <a:gd name="connsiteX11" fmla="*/ 115657 w 1110706"/>
                  <a:gd name="connsiteY11" fmla="*/ 100977 h 651968"/>
                  <a:gd name="connsiteX12" fmla="*/ 114742 w 1110706"/>
                  <a:gd name="connsiteY12" fmla="*/ 102357 h 651968"/>
                  <a:gd name="connsiteX13" fmla="*/ 112954 w 1110706"/>
                  <a:gd name="connsiteY13" fmla="*/ 108925 h 651968"/>
                  <a:gd name="connsiteX14" fmla="*/ 112954 w 1110706"/>
                  <a:gd name="connsiteY14" fmla="*/ 195810 h 651968"/>
                  <a:gd name="connsiteX15" fmla="*/ 56477 w 1110706"/>
                  <a:gd name="connsiteY15" fmla="*/ 195810 h 651968"/>
                  <a:gd name="connsiteX16" fmla="*/ 46356 w 1110706"/>
                  <a:gd name="connsiteY16" fmla="*/ 200627 h 651968"/>
                  <a:gd name="connsiteX17" fmla="*/ 2914 w 1110706"/>
                  <a:gd name="connsiteY17" fmla="*/ 254132 h 651968"/>
                  <a:gd name="connsiteX18" fmla="*/ 0 w 1110706"/>
                  <a:gd name="connsiteY18" fmla="*/ 262350 h 651968"/>
                  <a:gd name="connsiteX19" fmla="*/ 0 w 1110706"/>
                  <a:gd name="connsiteY19" fmla="*/ 638929 h 651968"/>
                  <a:gd name="connsiteX20" fmla="*/ 13035 w 1110706"/>
                  <a:gd name="connsiteY20" fmla="*/ 651964 h 651968"/>
                  <a:gd name="connsiteX21" fmla="*/ 577791 w 1110706"/>
                  <a:gd name="connsiteY21" fmla="*/ 651964 h 651968"/>
                  <a:gd name="connsiteX22" fmla="*/ 690746 w 1110706"/>
                  <a:gd name="connsiteY22" fmla="*/ 651964 h 651968"/>
                  <a:gd name="connsiteX23" fmla="*/ 703751 w 1110706"/>
                  <a:gd name="connsiteY23" fmla="*/ 639532 h 651968"/>
                  <a:gd name="connsiteX24" fmla="*/ 762815 w 1110706"/>
                  <a:gd name="connsiteY24" fmla="*/ 572229 h 651968"/>
                  <a:gd name="connsiteX25" fmla="*/ 766048 w 1110706"/>
                  <a:gd name="connsiteY25" fmla="*/ 563488 h 651968"/>
                  <a:gd name="connsiteX26" fmla="*/ 762764 w 1110706"/>
                  <a:gd name="connsiteY26" fmla="*/ 269732 h 651968"/>
                  <a:gd name="connsiteX27" fmla="*/ 954988 w 1110706"/>
                  <a:gd name="connsiteY27" fmla="*/ 636626 h 651968"/>
                  <a:gd name="connsiteX28" fmla="*/ 962690 w 1110706"/>
                  <a:gd name="connsiteY28" fmla="*/ 643020 h 651968"/>
                  <a:gd name="connsiteX29" fmla="*/ 966541 w 1110706"/>
                  <a:gd name="connsiteY29" fmla="*/ 643616 h 651968"/>
                  <a:gd name="connsiteX30" fmla="*/ 972571 w 1110706"/>
                  <a:gd name="connsiteY30" fmla="*/ 642126 h 651968"/>
                  <a:gd name="connsiteX31" fmla="*/ 1072621 w 1110706"/>
                  <a:gd name="connsiteY31" fmla="*/ 589704 h 651968"/>
                  <a:gd name="connsiteX32" fmla="*/ 1078798 w 1110706"/>
                  <a:gd name="connsiteY32" fmla="*/ 582648 h 651968"/>
                  <a:gd name="connsiteX33" fmla="*/ 1079670 w 1110706"/>
                  <a:gd name="connsiteY33" fmla="*/ 580512 h 651968"/>
                  <a:gd name="connsiteX34" fmla="*/ 1110113 w 1110706"/>
                  <a:gd name="connsiteY34" fmla="*/ 482039 h 651968"/>
                  <a:gd name="connsiteX35" fmla="*/ 1109241 w 1110706"/>
                  <a:gd name="connsiteY35" fmla="*/ 472223 h 651968"/>
                  <a:gd name="connsiteX36" fmla="*/ 112969 w 1110706"/>
                  <a:gd name="connsiteY36" fmla="*/ 625887 h 651968"/>
                  <a:gd name="connsiteX37" fmla="*/ 26084 w 1110706"/>
                  <a:gd name="connsiteY37" fmla="*/ 625887 h 651968"/>
                  <a:gd name="connsiteX38" fmla="*/ 26084 w 1110706"/>
                  <a:gd name="connsiteY38" fmla="*/ 275370 h 651968"/>
                  <a:gd name="connsiteX39" fmla="*/ 112969 w 1110706"/>
                  <a:gd name="connsiteY39" fmla="*/ 275370 h 651968"/>
                  <a:gd name="connsiteX40" fmla="*/ 112969 w 1110706"/>
                  <a:gd name="connsiteY40" fmla="*/ 625887 h 651968"/>
                  <a:gd name="connsiteX41" fmla="*/ 112969 w 1110706"/>
                  <a:gd name="connsiteY41" fmla="*/ 249308 h 651968"/>
                  <a:gd name="connsiteX42" fmla="*/ 40420 w 1110706"/>
                  <a:gd name="connsiteY42" fmla="*/ 249308 h 651968"/>
                  <a:gd name="connsiteX43" fmla="*/ 62697 w 1110706"/>
                  <a:gd name="connsiteY43" fmla="*/ 221872 h 651968"/>
                  <a:gd name="connsiteX44" fmla="*/ 112969 w 1110706"/>
                  <a:gd name="connsiteY44" fmla="*/ 221872 h 651968"/>
                  <a:gd name="connsiteX45" fmla="*/ 112969 w 1110706"/>
                  <a:gd name="connsiteY45" fmla="*/ 249308 h 651968"/>
                  <a:gd name="connsiteX46" fmla="*/ 833228 w 1110706"/>
                  <a:gd name="connsiteY46" fmla="*/ 40750 h 651968"/>
                  <a:gd name="connsiteX47" fmla="*/ 810268 w 1110706"/>
                  <a:gd name="connsiteY47" fmla="*/ 99393 h 651968"/>
                  <a:gd name="connsiteX48" fmla="*/ 745435 w 1110706"/>
                  <a:gd name="connsiteY48" fmla="*/ 133360 h 651968"/>
                  <a:gd name="connsiteX49" fmla="*/ 768395 w 1110706"/>
                  <a:gd name="connsiteY49" fmla="*/ 74718 h 651968"/>
                  <a:gd name="connsiteX50" fmla="*/ 833228 w 1110706"/>
                  <a:gd name="connsiteY50" fmla="*/ 40750 h 651968"/>
                  <a:gd name="connsiteX51" fmla="*/ 225916 w 1110706"/>
                  <a:gd name="connsiteY51" fmla="*/ 625887 h 651968"/>
                  <a:gd name="connsiteX52" fmla="*/ 139031 w 1110706"/>
                  <a:gd name="connsiteY52" fmla="*/ 625887 h 651968"/>
                  <a:gd name="connsiteX53" fmla="*/ 139031 w 1110706"/>
                  <a:gd name="connsiteY53" fmla="*/ 121953 h 651968"/>
                  <a:gd name="connsiteX54" fmla="*/ 225916 w 1110706"/>
                  <a:gd name="connsiteY54" fmla="*/ 121953 h 651968"/>
                  <a:gd name="connsiteX55" fmla="*/ 225916 w 1110706"/>
                  <a:gd name="connsiteY55" fmla="*/ 625887 h 651968"/>
                  <a:gd name="connsiteX56" fmla="*/ 152466 w 1110706"/>
                  <a:gd name="connsiteY56" fmla="*/ 95883 h 651968"/>
                  <a:gd name="connsiteX57" fmla="*/ 190342 w 1110706"/>
                  <a:gd name="connsiteY57" fmla="*/ 46650 h 651968"/>
                  <a:gd name="connsiteX58" fmla="*/ 270404 w 1110706"/>
                  <a:gd name="connsiteY58" fmla="*/ 46650 h 651968"/>
                  <a:gd name="connsiteX59" fmla="*/ 232535 w 1110706"/>
                  <a:gd name="connsiteY59" fmla="*/ 95883 h 651968"/>
                  <a:gd name="connsiteX60" fmla="*/ 152466 w 1110706"/>
                  <a:gd name="connsiteY60" fmla="*/ 95883 h 651968"/>
                  <a:gd name="connsiteX61" fmla="*/ 338870 w 1110706"/>
                  <a:gd name="connsiteY61" fmla="*/ 625887 h 651968"/>
                  <a:gd name="connsiteX62" fmla="*/ 251985 w 1110706"/>
                  <a:gd name="connsiteY62" fmla="*/ 625887 h 651968"/>
                  <a:gd name="connsiteX63" fmla="*/ 251985 w 1110706"/>
                  <a:gd name="connsiteY63" fmla="*/ 121953 h 651968"/>
                  <a:gd name="connsiteX64" fmla="*/ 338870 w 1110706"/>
                  <a:gd name="connsiteY64" fmla="*/ 121953 h 651968"/>
                  <a:gd name="connsiteX65" fmla="*/ 338870 w 1110706"/>
                  <a:gd name="connsiteY65" fmla="*/ 625887 h 651968"/>
                  <a:gd name="connsiteX66" fmla="*/ 265420 w 1110706"/>
                  <a:gd name="connsiteY66" fmla="*/ 95883 h 651968"/>
                  <a:gd name="connsiteX67" fmla="*/ 303289 w 1110706"/>
                  <a:gd name="connsiteY67" fmla="*/ 46650 h 651968"/>
                  <a:gd name="connsiteX68" fmla="*/ 383351 w 1110706"/>
                  <a:gd name="connsiteY68" fmla="*/ 46650 h 651968"/>
                  <a:gd name="connsiteX69" fmla="*/ 345482 w 1110706"/>
                  <a:gd name="connsiteY69" fmla="*/ 95883 h 651968"/>
                  <a:gd name="connsiteX70" fmla="*/ 265420 w 1110706"/>
                  <a:gd name="connsiteY70" fmla="*/ 95883 h 651968"/>
                  <a:gd name="connsiteX71" fmla="*/ 451824 w 1110706"/>
                  <a:gd name="connsiteY71" fmla="*/ 625887 h 651968"/>
                  <a:gd name="connsiteX72" fmla="*/ 364932 w 1110706"/>
                  <a:gd name="connsiteY72" fmla="*/ 625887 h 651968"/>
                  <a:gd name="connsiteX73" fmla="*/ 364932 w 1110706"/>
                  <a:gd name="connsiteY73" fmla="*/ 121953 h 651968"/>
                  <a:gd name="connsiteX74" fmla="*/ 451817 w 1110706"/>
                  <a:gd name="connsiteY74" fmla="*/ 121953 h 651968"/>
                  <a:gd name="connsiteX75" fmla="*/ 451817 w 1110706"/>
                  <a:gd name="connsiteY75" fmla="*/ 625887 h 651968"/>
                  <a:gd name="connsiteX76" fmla="*/ 458436 w 1110706"/>
                  <a:gd name="connsiteY76" fmla="*/ 95883 h 651968"/>
                  <a:gd name="connsiteX77" fmla="*/ 378374 w 1110706"/>
                  <a:gd name="connsiteY77" fmla="*/ 95883 h 651968"/>
                  <a:gd name="connsiteX78" fmla="*/ 416243 w 1110706"/>
                  <a:gd name="connsiteY78" fmla="*/ 46650 h 651968"/>
                  <a:gd name="connsiteX79" fmla="*/ 496305 w 1110706"/>
                  <a:gd name="connsiteY79" fmla="*/ 46650 h 651968"/>
                  <a:gd name="connsiteX80" fmla="*/ 458436 w 1110706"/>
                  <a:gd name="connsiteY80" fmla="*/ 95883 h 651968"/>
                  <a:gd name="connsiteX81" fmla="*/ 564771 w 1110706"/>
                  <a:gd name="connsiteY81" fmla="*/ 625887 h 651968"/>
                  <a:gd name="connsiteX82" fmla="*/ 477887 w 1110706"/>
                  <a:gd name="connsiteY82" fmla="*/ 625887 h 651968"/>
                  <a:gd name="connsiteX83" fmla="*/ 477887 w 1110706"/>
                  <a:gd name="connsiteY83" fmla="*/ 121953 h 651968"/>
                  <a:gd name="connsiteX84" fmla="*/ 564771 w 1110706"/>
                  <a:gd name="connsiteY84" fmla="*/ 121953 h 651968"/>
                  <a:gd name="connsiteX85" fmla="*/ 564771 w 1110706"/>
                  <a:gd name="connsiteY85" fmla="*/ 625887 h 651968"/>
                  <a:gd name="connsiteX86" fmla="*/ 571390 w 1110706"/>
                  <a:gd name="connsiteY86" fmla="*/ 95883 h 651968"/>
                  <a:gd name="connsiteX87" fmla="*/ 491328 w 1110706"/>
                  <a:gd name="connsiteY87" fmla="*/ 95883 h 651968"/>
                  <a:gd name="connsiteX88" fmla="*/ 529198 w 1110706"/>
                  <a:gd name="connsiteY88" fmla="*/ 46650 h 651968"/>
                  <a:gd name="connsiteX89" fmla="*/ 609259 w 1110706"/>
                  <a:gd name="connsiteY89" fmla="*/ 46650 h 651968"/>
                  <a:gd name="connsiteX90" fmla="*/ 571390 w 1110706"/>
                  <a:gd name="connsiteY90" fmla="*/ 95883 h 651968"/>
                  <a:gd name="connsiteX91" fmla="*/ 677725 w 1110706"/>
                  <a:gd name="connsiteY91" fmla="*/ 625887 h 651968"/>
                  <a:gd name="connsiteX92" fmla="*/ 590841 w 1110706"/>
                  <a:gd name="connsiteY92" fmla="*/ 625887 h 651968"/>
                  <a:gd name="connsiteX93" fmla="*/ 590841 w 1110706"/>
                  <a:gd name="connsiteY93" fmla="*/ 121953 h 651968"/>
                  <a:gd name="connsiteX94" fmla="*/ 677725 w 1110706"/>
                  <a:gd name="connsiteY94" fmla="*/ 121953 h 651968"/>
                  <a:gd name="connsiteX95" fmla="*/ 677725 w 1110706"/>
                  <a:gd name="connsiteY95" fmla="*/ 625887 h 651968"/>
                  <a:gd name="connsiteX96" fmla="*/ 684337 w 1110706"/>
                  <a:gd name="connsiteY96" fmla="*/ 95883 h 651968"/>
                  <a:gd name="connsiteX97" fmla="*/ 604275 w 1110706"/>
                  <a:gd name="connsiteY97" fmla="*/ 95883 h 651968"/>
                  <a:gd name="connsiteX98" fmla="*/ 642145 w 1110706"/>
                  <a:gd name="connsiteY98" fmla="*/ 46650 h 651968"/>
                  <a:gd name="connsiteX99" fmla="*/ 722214 w 1110706"/>
                  <a:gd name="connsiteY99" fmla="*/ 46650 h 651968"/>
                  <a:gd name="connsiteX100" fmla="*/ 684337 w 1110706"/>
                  <a:gd name="connsiteY100" fmla="*/ 95883 h 651968"/>
                  <a:gd name="connsiteX101" fmla="*/ 739935 w 1110706"/>
                  <a:gd name="connsiteY101" fmla="*/ 558773 h 651968"/>
                  <a:gd name="connsiteX102" fmla="*/ 703788 w 1110706"/>
                  <a:gd name="connsiteY102" fmla="*/ 599963 h 651968"/>
                  <a:gd name="connsiteX103" fmla="*/ 703788 w 1110706"/>
                  <a:gd name="connsiteY103" fmla="*/ 113350 h 651968"/>
                  <a:gd name="connsiteX104" fmla="*/ 724706 w 1110706"/>
                  <a:gd name="connsiteY104" fmla="*/ 86154 h 651968"/>
                  <a:gd name="connsiteX105" fmla="*/ 734544 w 1110706"/>
                  <a:gd name="connsiteY105" fmla="*/ 76316 h 651968"/>
                  <a:gd name="connsiteX106" fmla="*/ 734689 w 1110706"/>
                  <a:gd name="connsiteY106" fmla="*/ 89293 h 651968"/>
                  <a:gd name="connsiteX107" fmla="*/ 708438 w 1110706"/>
                  <a:gd name="connsiteY107" fmla="*/ 156335 h 651968"/>
                  <a:gd name="connsiteX108" fmla="*/ 707566 w 1110706"/>
                  <a:gd name="connsiteY108" fmla="*/ 161646 h 651968"/>
                  <a:gd name="connsiteX109" fmla="*/ 709033 w 1110706"/>
                  <a:gd name="connsiteY109" fmla="*/ 167132 h 651968"/>
                  <a:gd name="connsiteX110" fmla="*/ 736142 w 1110706"/>
                  <a:gd name="connsiteY110" fmla="*/ 218871 h 651968"/>
                  <a:gd name="connsiteX111" fmla="*/ 739935 w 1110706"/>
                  <a:gd name="connsiteY111" fmla="*/ 558773 h 651968"/>
                  <a:gd name="connsiteX112" fmla="*/ 972063 w 1110706"/>
                  <a:gd name="connsiteY112" fmla="*/ 612969 h 651968"/>
                  <a:gd name="connsiteX113" fmla="*/ 738169 w 1110706"/>
                  <a:gd name="connsiteY113" fmla="*/ 166587 h 651968"/>
                  <a:gd name="connsiteX114" fmla="*/ 776649 w 1110706"/>
                  <a:gd name="connsiteY114" fmla="*/ 146424 h 651968"/>
                  <a:gd name="connsiteX115" fmla="*/ 815129 w 1110706"/>
                  <a:gd name="connsiteY115" fmla="*/ 126262 h 651968"/>
                  <a:gd name="connsiteX116" fmla="*/ 816277 w 1110706"/>
                  <a:gd name="connsiteY116" fmla="*/ 128456 h 651968"/>
                  <a:gd name="connsiteX117" fmla="*/ 816277 w 1110706"/>
                  <a:gd name="connsiteY117" fmla="*/ 128463 h 651968"/>
                  <a:gd name="connsiteX118" fmla="*/ 816328 w 1110706"/>
                  <a:gd name="connsiteY118" fmla="*/ 128558 h 651968"/>
                  <a:gd name="connsiteX119" fmla="*/ 1049008 w 1110706"/>
                  <a:gd name="connsiteY119" fmla="*/ 572643 h 651968"/>
                  <a:gd name="connsiteX120" fmla="*/ 972063 w 1110706"/>
                  <a:gd name="connsiteY120" fmla="*/ 612969 h 651968"/>
                  <a:gd name="connsiteX121" fmla="*/ 1064121 w 1110706"/>
                  <a:gd name="connsiteY121" fmla="*/ 542715 h 651968"/>
                  <a:gd name="connsiteX122" fmla="*/ 841772 w 1110706"/>
                  <a:gd name="connsiteY122" fmla="*/ 120936 h 651968"/>
                  <a:gd name="connsiteX123" fmla="*/ 862255 w 1110706"/>
                  <a:gd name="connsiteY123" fmla="*/ 48706 h 651968"/>
                  <a:gd name="connsiteX124" fmla="*/ 1083665 w 1110706"/>
                  <a:gd name="connsiteY124" fmla="*/ 479416 h 651968"/>
                  <a:gd name="connsiteX125" fmla="*/ 1064121 w 1110706"/>
                  <a:gd name="connsiteY125" fmla="*/ 542715 h 651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1110706" h="651968">
                    <a:moveTo>
                      <a:pt x="1109241" y="472223"/>
                    </a:moveTo>
                    <a:lnTo>
                      <a:pt x="870327" y="7386"/>
                    </a:lnTo>
                    <a:cubicBezTo>
                      <a:pt x="868976" y="4756"/>
                      <a:pt x="866796" y="2757"/>
                      <a:pt x="864231" y="1566"/>
                    </a:cubicBezTo>
                    <a:cubicBezTo>
                      <a:pt x="860482" y="-447"/>
                      <a:pt x="855919" y="-563"/>
                      <a:pt x="852032" y="1471"/>
                    </a:cubicBezTo>
                    <a:lnTo>
                      <a:pt x="760308" y="49527"/>
                    </a:lnTo>
                    <a:lnTo>
                      <a:pt x="760257" y="45059"/>
                    </a:lnTo>
                    <a:cubicBezTo>
                      <a:pt x="760243" y="43591"/>
                      <a:pt x="759960" y="42182"/>
                      <a:pt x="759480" y="40845"/>
                    </a:cubicBezTo>
                    <a:cubicBezTo>
                      <a:pt x="765191" y="32475"/>
                      <a:pt x="759037" y="20421"/>
                      <a:pt x="748669" y="20588"/>
                    </a:cubicBezTo>
                    <a:cubicBezTo>
                      <a:pt x="692198" y="20609"/>
                      <a:pt x="579172" y="20573"/>
                      <a:pt x="522767" y="20588"/>
                    </a:cubicBezTo>
                    <a:cubicBezTo>
                      <a:pt x="422122" y="20595"/>
                      <a:pt x="284544" y="20580"/>
                      <a:pt x="183912" y="20588"/>
                    </a:cubicBezTo>
                    <a:cubicBezTo>
                      <a:pt x="179865" y="20588"/>
                      <a:pt x="176051" y="22470"/>
                      <a:pt x="173580" y="25674"/>
                    </a:cubicBezTo>
                    <a:lnTo>
                      <a:pt x="115657" y="100977"/>
                    </a:lnTo>
                    <a:cubicBezTo>
                      <a:pt x="115345" y="101434"/>
                      <a:pt x="115018" y="101878"/>
                      <a:pt x="114742" y="102357"/>
                    </a:cubicBezTo>
                    <a:cubicBezTo>
                      <a:pt x="113572" y="104326"/>
                      <a:pt x="112961" y="106629"/>
                      <a:pt x="112954" y="108925"/>
                    </a:cubicBezTo>
                    <a:lnTo>
                      <a:pt x="112954" y="195810"/>
                    </a:lnTo>
                    <a:lnTo>
                      <a:pt x="56477" y="195810"/>
                    </a:lnTo>
                    <a:cubicBezTo>
                      <a:pt x="52554" y="195810"/>
                      <a:pt x="48834" y="197583"/>
                      <a:pt x="46356" y="200627"/>
                    </a:cubicBezTo>
                    <a:lnTo>
                      <a:pt x="2914" y="254132"/>
                    </a:lnTo>
                    <a:cubicBezTo>
                      <a:pt x="1068" y="256443"/>
                      <a:pt x="0" y="259371"/>
                      <a:pt x="0" y="262350"/>
                    </a:cubicBezTo>
                    <a:lnTo>
                      <a:pt x="0" y="638929"/>
                    </a:lnTo>
                    <a:cubicBezTo>
                      <a:pt x="0" y="646130"/>
                      <a:pt x="5835" y="651964"/>
                      <a:pt x="13035" y="651964"/>
                    </a:cubicBezTo>
                    <a:cubicBezTo>
                      <a:pt x="194121" y="651950"/>
                      <a:pt x="396706" y="651979"/>
                      <a:pt x="577791" y="651964"/>
                    </a:cubicBezTo>
                    <a:lnTo>
                      <a:pt x="690746" y="651964"/>
                    </a:lnTo>
                    <a:cubicBezTo>
                      <a:pt x="697742" y="651964"/>
                      <a:pt x="703432" y="646449"/>
                      <a:pt x="703751" y="639532"/>
                    </a:cubicBezTo>
                    <a:lnTo>
                      <a:pt x="762815" y="572229"/>
                    </a:lnTo>
                    <a:cubicBezTo>
                      <a:pt x="764937" y="569817"/>
                      <a:pt x="766084" y="566700"/>
                      <a:pt x="766048" y="563488"/>
                    </a:cubicBezTo>
                    <a:lnTo>
                      <a:pt x="762764" y="269732"/>
                    </a:lnTo>
                    <a:lnTo>
                      <a:pt x="954988" y="636626"/>
                    </a:lnTo>
                    <a:cubicBezTo>
                      <a:pt x="956586" y="639685"/>
                      <a:pt x="959347" y="641988"/>
                      <a:pt x="962690" y="643020"/>
                    </a:cubicBezTo>
                    <a:cubicBezTo>
                      <a:pt x="963925" y="643420"/>
                      <a:pt x="965233" y="643616"/>
                      <a:pt x="966541" y="643616"/>
                    </a:cubicBezTo>
                    <a:cubicBezTo>
                      <a:pt x="968648" y="643616"/>
                      <a:pt x="970682" y="643114"/>
                      <a:pt x="972571" y="642126"/>
                    </a:cubicBezTo>
                    <a:lnTo>
                      <a:pt x="1072621" y="589704"/>
                    </a:lnTo>
                    <a:cubicBezTo>
                      <a:pt x="1075600" y="588141"/>
                      <a:pt x="1077708" y="585576"/>
                      <a:pt x="1078798" y="582648"/>
                    </a:cubicBezTo>
                    <a:cubicBezTo>
                      <a:pt x="1079161" y="581965"/>
                      <a:pt x="1079451" y="581261"/>
                      <a:pt x="1079670" y="580512"/>
                    </a:cubicBezTo>
                    <a:lnTo>
                      <a:pt x="1110113" y="482039"/>
                    </a:lnTo>
                    <a:cubicBezTo>
                      <a:pt x="1111130" y="478777"/>
                      <a:pt x="1110839" y="475253"/>
                      <a:pt x="1109241" y="472223"/>
                    </a:cubicBezTo>
                    <a:close/>
                    <a:moveTo>
                      <a:pt x="112969" y="625887"/>
                    </a:moveTo>
                    <a:lnTo>
                      <a:pt x="26084" y="625887"/>
                    </a:lnTo>
                    <a:lnTo>
                      <a:pt x="26084" y="275370"/>
                    </a:lnTo>
                    <a:lnTo>
                      <a:pt x="112969" y="275370"/>
                    </a:lnTo>
                    <a:lnTo>
                      <a:pt x="112969" y="625887"/>
                    </a:lnTo>
                    <a:close/>
                    <a:moveTo>
                      <a:pt x="112969" y="249308"/>
                    </a:moveTo>
                    <a:lnTo>
                      <a:pt x="40420" y="249308"/>
                    </a:lnTo>
                    <a:lnTo>
                      <a:pt x="62697" y="221872"/>
                    </a:lnTo>
                    <a:lnTo>
                      <a:pt x="112969" y="221872"/>
                    </a:lnTo>
                    <a:lnTo>
                      <a:pt x="112969" y="249308"/>
                    </a:lnTo>
                    <a:close/>
                    <a:moveTo>
                      <a:pt x="833228" y="40750"/>
                    </a:moveTo>
                    <a:lnTo>
                      <a:pt x="810268" y="99393"/>
                    </a:lnTo>
                    <a:lnTo>
                      <a:pt x="745435" y="133360"/>
                    </a:lnTo>
                    <a:lnTo>
                      <a:pt x="768395" y="74718"/>
                    </a:lnTo>
                    <a:lnTo>
                      <a:pt x="833228" y="40750"/>
                    </a:lnTo>
                    <a:close/>
                    <a:moveTo>
                      <a:pt x="225916" y="625887"/>
                    </a:moveTo>
                    <a:lnTo>
                      <a:pt x="139031" y="625887"/>
                    </a:lnTo>
                    <a:cubicBezTo>
                      <a:pt x="139031" y="523803"/>
                      <a:pt x="139031" y="218828"/>
                      <a:pt x="139031" y="121953"/>
                    </a:cubicBezTo>
                    <a:lnTo>
                      <a:pt x="225916" y="121953"/>
                    </a:lnTo>
                    <a:lnTo>
                      <a:pt x="225916" y="625887"/>
                    </a:lnTo>
                    <a:close/>
                    <a:moveTo>
                      <a:pt x="152466" y="95883"/>
                    </a:moveTo>
                    <a:lnTo>
                      <a:pt x="190342" y="46650"/>
                    </a:lnTo>
                    <a:lnTo>
                      <a:pt x="270404" y="46650"/>
                    </a:lnTo>
                    <a:lnTo>
                      <a:pt x="232535" y="95883"/>
                    </a:lnTo>
                    <a:lnTo>
                      <a:pt x="152466" y="95883"/>
                    </a:lnTo>
                    <a:close/>
                    <a:moveTo>
                      <a:pt x="338870" y="625887"/>
                    </a:moveTo>
                    <a:lnTo>
                      <a:pt x="251985" y="625887"/>
                    </a:lnTo>
                    <a:lnTo>
                      <a:pt x="251985" y="121953"/>
                    </a:lnTo>
                    <a:lnTo>
                      <a:pt x="338870" y="121953"/>
                    </a:lnTo>
                    <a:lnTo>
                      <a:pt x="338870" y="625887"/>
                    </a:lnTo>
                    <a:close/>
                    <a:moveTo>
                      <a:pt x="265420" y="95883"/>
                    </a:moveTo>
                    <a:lnTo>
                      <a:pt x="303289" y="46650"/>
                    </a:lnTo>
                    <a:lnTo>
                      <a:pt x="383351" y="46650"/>
                    </a:lnTo>
                    <a:lnTo>
                      <a:pt x="345482" y="95883"/>
                    </a:lnTo>
                    <a:lnTo>
                      <a:pt x="265420" y="95883"/>
                    </a:lnTo>
                    <a:close/>
                    <a:moveTo>
                      <a:pt x="451824" y="625887"/>
                    </a:moveTo>
                    <a:lnTo>
                      <a:pt x="364932" y="625887"/>
                    </a:lnTo>
                    <a:lnTo>
                      <a:pt x="364932" y="121953"/>
                    </a:lnTo>
                    <a:lnTo>
                      <a:pt x="451817" y="121953"/>
                    </a:lnTo>
                    <a:lnTo>
                      <a:pt x="451817" y="625887"/>
                    </a:lnTo>
                    <a:close/>
                    <a:moveTo>
                      <a:pt x="458436" y="95883"/>
                    </a:moveTo>
                    <a:lnTo>
                      <a:pt x="378374" y="95883"/>
                    </a:lnTo>
                    <a:lnTo>
                      <a:pt x="416243" y="46650"/>
                    </a:lnTo>
                    <a:lnTo>
                      <a:pt x="496305" y="46650"/>
                    </a:lnTo>
                    <a:lnTo>
                      <a:pt x="458436" y="95883"/>
                    </a:lnTo>
                    <a:close/>
                    <a:moveTo>
                      <a:pt x="564771" y="625887"/>
                    </a:moveTo>
                    <a:lnTo>
                      <a:pt x="477887" y="625887"/>
                    </a:lnTo>
                    <a:lnTo>
                      <a:pt x="477887" y="121953"/>
                    </a:lnTo>
                    <a:lnTo>
                      <a:pt x="564771" y="121953"/>
                    </a:lnTo>
                    <a:lnTo>
                      <a:pt x="564771" y="625887"/>
                    </a:lnTo>
                    <a:close/>
                    <a:moveTo>
                      <a:pt x="571390" y="95883"/>
                    </a:moveTo>
                    <a:lnTo>
                      <a:pt x="491328" y="95883"/>
                    </a:lnTo>
                    <a:lnTo>
                      <a:pt x="529198" y="46650"/>
                    </a:lnTo>
                    <a:lnTo>
                      <a:pt x="609259" y="46650"/>
                    </a:lnTo>
                    <a:lnTo>
                      <a:pt x="571390" y="95883"/>
                    </a:lnTo>
                    <a:close/>
                    <a:moveTo>
                      <a:pt x="677725" y="625887"/>
                    </a:moveTo>
                    <a:lnTo>
                      <a:pt x="590841" y="625887"/>
                    </a:lnTo>
                    <a:lnTo>
                      <a:pt x="590841" y="121953"/>
                    </a:lnTo>
                    <a:lnTo>
                      <a:pt x="677725" y="121953"/>
                    </a:lnTo>
                    <a:lnTo>
                      <a:pt x="677725" y="625887"/>
                    </a:lnTo>
                    <a:close/>
                    <a:moveTo>
                      <a:pt x="684337" y="95883"/>
                    </a:moveTo>
                    <a:lnTo>
                      <a:pt x="604275" y="95883"/>
                    </a:lnTo>
                    <a:lnTo>
                      <a:pt x="642145" y="46650"/>
                    </a:lnTo>
                    <a:lnTo>
                      <a:pt x="722214" y="46650"/>
                    </a:lnTo>
                    <a:lnTo>
                      <a:pt x="684337" y="95883"/>
                    </a:lnTo>
                    <a:close/>
                    <a:moveTo>
                      <a:pt x="739935" y="558773"/>
                    </a:moveTo>
                    <a:lnTo>
                      <a:pt x="703788" y="599963"/>
                    </a:lnTo>
                    <a:lnTo>
                      <a:pt x="703788" y="113350"/>
                    </a:lnTo>
                    <a:lnTo>
                      <a:pt x="724706" y="86154"/>
                    </a:lnTo>
                    <a:lnTo>
                      <a:pt x="734544" y="76316"/>
                    </a:lnTo>
                    <a:lnTo>
                      <a:pt x="734689" y="89293"/>
                    </a:lnTo>
                    <a:lnTo>
                      <a:pt x="708438" y="156335"/>
                    </a:lnTo>
                    <a:cubicBezTo>
                      <a:pt x="708409" y="156400"/>
                      <a:pt x="707399" y="159590"/>
                      <a:pt x="707566" y="161646"/>
                    </a:cubicBezTo>
                    <a:cubicBezTo>
                      <a:pt x="707733" y="163768"/>
                      <a:pt x="708837" y="166768"/>
                      <a:pt x="709033" y="167132"/>
                    </a:cubicBezTo>
                    <a:lnTo>
                      <a:pt x="736142" y="218871"/>
                    </a:lnTo>
                    <a:lnTo>
                      <a:pt x="739935" y="558773"/>
                    </a:lnTo>
                    <a:close/>
                    <a:moveTo>
                      <a:pt x="972063" y="612969"/>
                    </a:moveTo>
                    <a:lnTo>
                      <a:pt x="738169" y="166587"/>
                    </a:lnTo>
                    <a:lnTo>
                      <a:pt x="776649" y="146424"/>
                    </a:lnTo>
                    <a:lnTo>
                      <a:pt x="815129" y="126262"/>
                    </a:lnTo>
                    <a:lnTo>
                      <a:pt x="816277" y="128456"/>
                    </a:lnTo>
                    <a:cubicBezTo>
                      <a:pt x="816277" y="128456"/>
                      <a:pt x="816277" y="128456"/>
                      <a:pt x="816277" y="128463"/>
                    </a:cubicBezTo>
                    <a:lnTo>
                      <a:pt x="816328" y="128558"/>
                    </a:lnTo>
                    <a:lnTo>
                      <a:pt x="1049008" y="572643"/>
                    </a:lnTo>
                    <a:lnTo>
                      <a:pt x="972063" y="612969"/>
                    </a:lnTo>
                    <a:close/>
                    <a:moveTo>
                      <a:pt x="1064121" y="542715"/>
                    </a:moveTo>
                    <a:lnTo>
                      <a:pt x="841772" y="120936"/>
                    </a:lnTo>
                    <a:lnTo>
                      <a:pt x="862255" y="48706"/>
                    </a:lnTo>
                    <a:lnTo>
                      <a:pt x="1083665" y="479416"/>
                    </a:lnTo>
                    <a:lnTo>
                      <a:pt x="1064121" y="542715"/>
                    </a:ln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2062" name="Picture 14" descr="Oracle License Management | bedigital">
            <a:extLst>
              <a:ext uri="{FF2B5EF4-FFF2-40B4-BE49-F238E27FC236}">
                <a16:creationId xmlns:a16="http://schemas.microsoft.com/office/drawing/2014/main" id="{3065729B-2257-2AD0-5E17-CB639A1B8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623" y="4145919"/>
            <a:ext cx="437827" cy="24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19FCAAF-CD91-B741-E813-33281CD498B6}"/>
              </a:ext>
            </a:extLst>
          </p:cNvPr>
          <p:cNvSpPr txBox="1"/>
          <p:nvPr/>
        </p:nvSpPr>
        <p:spPr>
          <a:xfrm>
            <a:off x="3112824" y="635927"/>
            <a:ext cx="6342406" cy="517064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(Body)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Education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: Completed MCA in 2018.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Experience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: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Govt. of Gujarat (Education Department)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:</a:t>
            </a:r>
          </a:p>
          <a:p>
            <a:pPr marL="12001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3+ years of experience.</a:t>
            </a:r>
          </a:p>
          <a:p>
            <a:pPr marL="12001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Key Projects:</a:t>
            </a:r>
          </a:p>
          <a:p>
            <a:pPr marL="1657350" lvl="3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NAMO eTAB App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: Digital </a:t>
            </a:r>
            <a:r>
              <a:rPr lang="en-US" altLang="en-US" dirty="0">
                <a:solidFill>
                  <a:schemeClr val="tx1"/>
                </a:solidFill>
                <a:latin typeface="Segoe UI (Body)"/>
                <a:cs typeface="Arial" panose="020B0604020202020204" pitchFamily="34" charset="0"/>
              </a:rPr>
              <a:t>Education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.</a:t>
            </a:r>
          </a:p>
          <a:p>
            <a:pPr marL="1657350" lvl="3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Mobile Attendance System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: </a:t>
            </a:r>
          </a:p>
          <a:p>
            <a:pPr marL="1657350" lvl="3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COGENT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: Education ERP system.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Oracle ERP (JDE and Fusion)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:</a:t>
            </a:r>
          </a:p>
          <a:p>
            <a:pPr marL="12001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3+ years of experience.</a:t>
            </a:r>
          </a:p>
          <a:p>
            <a:pPr marL="12001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Focus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Localization and Manufacturing (MFG)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.</a:t>
            </a:r>
          </a:p>
          <a:p>
            <a:pPr marL="12001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(Body)"/>
                <a:cs typeface="Arial" panose="020B0604020202020204" pitchFamily="34" charset="0"/>
              </a:rPr>
              <a:t>Specialized in ERP solutions and integrations.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(Body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01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3FE8A65-D8EB-FCEB-AABE-8234345EA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6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47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46">
            <a:extLst>
              <a:ext uri="{FF2B5EF4-FFF2-40B4-BE49-F238E27FC236}">
                <a16:creationId xmlns:a16="http://schemas.microsoft.com/office/drawing/2014/main" id="{43B6A77D-807A-FE42-1392-501EF2EE4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55473" y="4635629"/>
            <a:ext cx="6358233" cy="420267"/>
          </a:xfrm>
          <a:custGeom>
            <a:avLst/>
            <a:gdLst>
              <a:gd name="connsiteX0" fmla="*/ 0 w 5162129"/>
              <a:gd name="connsiteY0" fmla="*/ 299054 h 304301"/>
              <a:gd name="connsiteX1" fmla="*/ 2497015 w 5162129"/>
              <a:gd name="connsiteY1" fmla="*/ 115 h 304301"/>
              <a:gd name="connsiteX2" fmla="*/ 4906108 w 5162129"/>
              <a:gd name="connsiteY2" fmla="*/ 263885 h 304301"/>
              <a:gd name="connsiteX3" fmla="*/ 4976446 w 5162129"/>
              <a:gd name="connsiteY3" fmla="*/ 299054 h 304301"/>
              <a:gd name="connsiteX0" fmla="*/ 0 w 5339387"/>
              <a:gd name="connsiteY0" fmla="*/ 299054 h 450399"/>
              <a:gd name="connsiteX1" fmla="*/ 2497015 w 5339387"/>
              <a:gd name="connsiteY1" fmla="*/ 115 h 450399"/>
              <a:gd name="connsiteX2" fmla="*/ 4906108 w 5339387"/>
              <a:gd name="connsiteY2" fmla="*/ 263885 h 450399"/>
              <a:gd name="connsiteX3" fmla="*/ 5262693 w 5339387"/>
              <a:gd name="connsiteY3" fmla="*/ 450129 h 450399"/>
              <a:gd name="connsiteX0" fmla="*/ 0 w 5262693"/>
              <a:gd name="connsiteY0" fmla="*/ 299054 h 450129"/>
              <a:gd name="connsiteX1" fmla="*/ 2497015 w 5262693"/>
              <a:gd name="connsiteY1" fmla="*/ 115 h 450129"/>
              <a:gd name="connsiteX2" fmla="*/ 4906108 w 5262693"/>
              <a:gd name="connsiteY2" fmla="*/ 263885 h 450129"/>
              <a:gd name="connsiteX3" fmla="*/ 5262693 w 5262693"/>
              <a:gd name="connsiteY3" fmla="*/ 450129 h 450129"/>
              <a:gd name="connsiteX0" fmla="*/ 0 w 5262693"/>
              <a:gd name="connsiteY0" fmla="*/ 303043 h 454118"/>
              <a:gd name="connsiteX1" fmla="*/ 2497015 w 5262693"/>
              <a:gd name="connsiteY1" fmla="*/ 4104 h 454118"/>
              <a:gd name="connsiteX2" fmla="*/ 4103026 w 5262693"/>
              <a:gd name="connsiteY2" fmla="*/ 140653 h 454118"/>
              <a:gd name="connsiteX3" fmla="*/ 5262693 w 5262693"/>
              <a:gd name="connsiteY3" fmla="*/ 454118 h 454118"/>
              <a:gd name="connsiteX0" fmla="*/ 0 w 5262693"/>
              <a:gd name="connsiteY0" fmla="*/ 303043 h 454118"/>
              <a:gd name="connsiteX1" fmla="*/ 2497015 w 5262693"/>
              <a:gd name="connsiteY1" fmla="*/ 4104 h 454118"/>
              <a:gd name="connsiteX2" fmla="*/ 4103026 w 5262693"/>
              <a:gd name="connsiteY2" fmla="*/ 140653 h 454118"/>
              <a:gd name="connsiteX3" fmla="*/ 5262693 w 5262693"/>
              <a:gd name="connsiteY3" fmla="*/ 454118 h 454118"/>
              <a:gd name="connsiteX0" fmla="*/ 0 w 4995064"/>
              <a:gd name="connsiteY0" fmla="*/ 303043 h 364908"/>
              <a:gd name="connsiteX1" fmla="*/ 2497015 w 4995064"/>
              <a:gd name="connsiteY1" fmla="*/ 4104 h 364908"/>
              <a:gd name="connsiteX2" fmla="*/ 4103026 w 4995064"/>
              <a:gd name="connsiteY2" fmla="*/ 140653 h 364908"/>
              <a:gd name="connsiteX3" fmla="*/ 4995064 w 4995064"/>
              <a:gd name="connsiteY3" fmla="*/ 364908 h 3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5064" h="364908">
                <a:moveTo>
                  <a:pt x="0" y="303043"/>
                </a:moveTo>
                <a:cubicBezTo>
                  <a:pt x="839665" y="156504"/>
                  <a:pt x="1813177" y="31169"/>
                  <a:pt x="2497015" y="4104"/>
                </a:cubicBezTo>
                <a:cubicBezTo>
                  <a:pt x="3180853" y="-22961"/>
                  <a:pt x="3689788" y="90830"/>
                  <a:pt x="4103026" y="140653"/>
                </a:cubicBezTo>
                <a:cubicBezTo>
                  <a:pt x="4516264" y="190476"/>
                  <a:pt x="4878005" y="322458"/>
                  <a:pt x="4995064" y="36490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illustration of a park bench, light pole, and tree">
            <a:extLst>
              <a:ext uri="{FF2B5EF4-FFF2-40B4-BE49-F238E27FC236}">
                <a16:creationId xmlns:a16="http://schemas.microsoft.com/office/drawing/2014/main" id="{ED98D948-8434-6F04-41D0-A627AEC7F4FC}"/>
              </a:ext>
            </a:extLst>
          </p:cNvPr>
          <p:cNvGrpSpPr/>
          <p:nvPr/>
        </p:nvGrpSpPr>
        <p:grpSpPr>
          <a:xfrm>
            <a:off x="552685" y="2814918"/>
            <a:ext cx="5041291" cy="3247573"/>
            <a:chOff x="-1105191" y="2335142"/>
            <a:chExt cx="3960467" cy="2819790"/>
          </a:xfrm>
        </p:grpSpPr>
        <p:grpSp>
          <p:nvGrpSpPr>
            <p:cNvPr id="6" name="Graphic 97">
              <a:extLst>
                <a:ext uri="{FF2B5EF4-FFF2-40B4-BE49-F238E27FC236}">
                  <a16:creationId xmlns:a16="http://schemas.microsoft.com/office/drawing/2014/main" id="{D82149DC-1467-EBD6-F4D3-B9D6FAB19291}"/>
                </a:ext>
              </a:extLst>
            </p:cNvPr>
            <p:cNvGrpSpPr/>
            <p:nvPr/>
          </p:nvGrpSpPr>
          <p:grpSpPr>
            <a:xfrm>
              <a:off x="-1105191" y="2721202"/>
              <a:ext cx="2467326" cy="2088661"/>
              <a:chOff x="-1105191" y="2721202"/>
              <a:chExt cx="2467326" cy="2088661"/>
            </a:xfrm>
          </p:grpSpPr>
          <p:sp>
            <p:nvSpPr>
              <p:cNvPr id="85" name="Freeform 112">
                <a:extLst>
                  <a:ext uri="{FF2B5EF4-FFF2-40B4-BE49-F238E27FC236}">
                    <a16:creationId xmlns:a16="http://schemas.microsoft.com/office/drawing/2014/main" id="{F953BDA3-44D4-9B58-7A92-762A314658A8}"/>
                  </a:ext>
                </a:extLst>
              </p:cNvPr>
              <p:cNvSpPr/>
              <p:nvPr/>
            </p:nvSpPr>
            <p:spPr>
              <a:xfrm>
                <a:off x="-1105191" y="2732418"/>
                <a:ext cx="2443630" cy="1362690"/>
              </a:xfrm>
              <a:custGeom>
                <a:avLst/>
                <a:gdLst>
                  <a:gd name="connsiteX0" fmla="*/ 550788 w 2443630"/>
                  <a:gd name="connsiteY0" fmla="*/ 1296869 h 1362690"/>
                  <a:gd name="connsiteX1" fmla="*/ 546298 w 2443630"/>
                  <a:gd name="connsiteY1" fmla="*/ 1295702 h 1362690"/>
                  <a:gd name="connsiteX2" fmla="*/ 164695 w 2443630"/>
                  <a:gd name="connsiteY2" fmla="*/ 1304595 h 1362690"/>
                  <a:gd name="connsiteX3" fmla="*/ 117182 w 2443630"/>
                  <a:gd name="connsiteY3" fmla="*/ 1024084 h 1362690"/>
                  <a:gd name="connsiteX4" fmla="*/ 115663 w 2443630"/>
                  <a:gd name="connsiteY4" fmla="*/ 1018065 h 1362690"/>
                  <a:gd name="connsiteX5" fmla="*/ 20967 w 2443630"/>
                  <a:gd name="connsiteY5" fmla="*/ 945722 h 1362690"/>
                  <a:gd name="connsiteX6" fmla="*/ 70550 w 2443630"/>
                  <a:gd name="connsiteY6" fmla="*/ 871822 h 1362690"/>
                  <a:gd name="connsiteX7" fmla="*/ 71034 w 2443630"/>
                  <a:gd name="connsiteY7" fmla="*/ 866016 h 1362690"/>
                  <a:gd name="connsiteX8" fmla="*/ 15679 w 2443630"/>
                  <a:gd name="connsiteY8" fmla="*/ 665332 h 1362690"/>
                  <a:gd name="connsiteX9" fmla="*/ 128185 w 2443630"/>
                  <a:gd name="connsiteY9" fmla="*/ 547039 h 1362690"/>
                  <a:gd name="connsiteX10" fmla="*/ 255220 w 2443630"/>
                  <a:gd name="connsiteY10" fmla="*/ 529229 h 1362690"/>
                  <a:gd name="connsiteX11" fmla="*/ 258336 w 2443630"/>
                  <a:gd name="connsiteY11" fmla="*/ 524125 h 1362690"/>
                  <a:gd name="connsiteX12" fmla="*/ 244053 w 2443630"/>
                  <a:gd name="connsiteY12" fmla="*/ 375235 h 1362690"/>
                  <a:gd name="connsiteX13" fmla="*/ 540332 w 2443630"/>
                  <a:gd name="connsiteY13" fmla="*/ 275948 h 1362690"/>
                  <a:gd name="connsiteX14" fmla="*/ 544769 w 2443630"/>
                  <a:gd name="connsiteY14" fmla="*/ 273737 h 1362690"/>
                  <a:gd name="connsiteX15" fmla="*/ 744002 w 2443630"/>
                  <a:gd name="connsiteY15" fmla="*/ 41052 h 1362690"/>
                  <a:gd name="connsiteX16" fmla="*/ 1051095 w 2443630"/>
                  <a:gd name="connsiteY16" fmla="*/ 51382 h 1362690"/>
                  <a:gd name="connsiteX17" fmla="*/ 1055155 w 2443630"/>
                  <a:gd name="connsiteY17" fmla="*/ 51474 h 1362690"/>
                  <a:gd name="connsiteX18" fmla="*/ 1203904 w 2443630"/>
                  <a:gd name="connsiteY18" fmla="*/ 715 h 1362690"/>
                  <a:gd name="connsiteX19" fmla="*/ 1361953 w 2443630"/>
                  <a:gd name="connsiteY19" fmla="*/ 100530 h 1362690"/>
                  <a:gd name="connsiteX20" fmla="*/ 1367313 w 2443630"/>
                  <a:gd name="connsiteY20" fmla="*/ 101459 h 1362690"/>
                  <a:gd name="connsiteX21" fmla="*/ 1491726 w 2443630"/>
                  <a:gd name="connsiteY21" fmla="*/ 41052 h 1362690"/>
                  <a:gd name="connsiteX22" fmla="*/ 1594415 w 2443630"/>
                  <a:gd name="connsiteY22" fmla="*/ 129453 h 1362690"/>
                  <a:gd name="connsiteX23" fmla="*/ 1598721 w 2443630"/>
                  <a:gd name="connsiteY23" fmla="*/ 131389 h 1362690"/>
                  <a:gd name="connsiteX24" fmla="*/ 1676894 w 2443630"/>
                  <a:gd name="connsiteY24" fmla="*/ 121286 h 1362690"/>
                  <a:gd name="connsiteX25" fmla="*/ 1759808 w 2443630"/>
                  <a:gd name="connsiteY25" fmla="*/ 179656 h 1362690"/>
                  <a:gd name="connsiteX26" fmla="*/ 1764124 w 2443630"/>
                  <a:gd name="connsiteY26" fmla="*/ 180846 h 1362690"/>
                  <a:gd name="connsiteX27" fmla="*/ 2121294 w 2443630"/>
                  <a:gd name="connsiteY27" fmla="*/ 200639 h 1362690"/>
                  <a:gd name="connsiteX28" fmla="*/ 2249234 w 2443630"/>
                  <a:gd name="connsiteY28" fmla="*/ 446180 h 1362690"/>
                  <a:gd name="connsiteX29" fmla="*/ 2252161 w 2443630"/>
                  <a:gd name="connsiteY29" fmla="*/ 449562 h 1362690"/>
                  <a:gd name="connsiteX30" fmla="*/ 2321175 w 2443630"/>
                  <a:gd name="connsiteY30" fmla="*/ 475084 h 1362690"/>
                  <a:gd name="connsiteX31" fmla="*/ 2434319 w 2443630"/>
                  <a:gd name="connsiteY31" fmla="*/ 645920 h 1362690"/>
                  <a:gd name="connsiteX32" fmla="*/ 2372534 w 2443630"/>
                  <a:gd name="connsiteY32" fmla="*/ 863238 h 1362690"/>
                  <a:gd name="connsiteX33" fmla="*/ 2371285 w 2443630"/>
                  <a:gd name="connsiteY33" fmla="*/ 868744 h 1362690"/>
                  <a:gd name="connsiteX34" fmla="*/ 2399928 w 2443630"/>
                  <a:gd name="connsiteY34" fmla="*/ 932489 h 1362690"/>
                  <a:gd name="connsiteX35" fmla="*/ 2379356 w 2443630"/>
                  <a:gd name="connsiteY35" fmla="*/ 985125 h 1362690"/>
                  <a:gd name="connsiteX36" fmla="*/ 2379027 w 2443630"/>
                  <a:gd name="connsiteY36" fmla="*/ 989620 h 1362690"/>
                  <a:gd name="connsiteX37" fmla="*/ 2366423 w 2443630"/>
                  <a:gd name="connsiteY37" fmla="*/ 1171445 h 1362690"/>
                  <a:gd name="connsiteX38" fmla="*/ 2167127 w 2443630"/>
                  <a:gd name="connsiteY38" fmla="*/ 1207132 h 1362690"/>
                  <a:gd name="connsiteX39" fmla="*/ 2162362 w 2443630"/>
                  <a:gd name="connsiteY39" fmla="*/ 1210466 h 1362690"/>
                  <a:gd name="connsiteX40" fmla="*/ 2142457 w 2443630"/>
                  <a:gd name="connsiteY40" fmla="*/ 1283428 h 1362690"/>
                  <a:gd name="connsiteX41" fmla="*/ 2080666 w 2443630"/>
                  <a:gd name="connsiteY41" fmla="*/ 1285798 h 1362690"/>
                  <a:gd name="connsiteX42" fmla="*/ 2076946 w 2443630"/>
                  <a:gd name="connsiteY42" fmla="*/ 1286911 h 1362690"/>
                  <a:gd name="connsiteX43" fmla="*/ 2010191 w 2443630"/>
                  <a:gd name="connsiteY43" fmla="*/ 1322221 h 1362690"/>
                  <a:gd name="connsiteX44" fmla="*/ 1958930 w 2443630"/>
                  <a:gd name="connsiteY44" fmla="*/ 1264098 h 1362690"/>
                  <a:gd name="connsiteX45" fmla="*/ 1954725 w 2443630"/>
                  <a:gd name="connsiteY45" fmla="*/ 1261723 h 1362690"/>
                  <a:gd name="connsiteX46" fmla="*/ 1786017 w 2443630"/>
                  <a:gd name="connsiteY46" fmla="*/ 1177831 h 1362690"/>
                  <a:gd name="connsiteX47" fmla="*/ 1782219 w 2443630"/>
                  <a:gd name="connsiteY47" fmla="*/ 1176781 h 1362690"/>
                  <a:gd name="connsiteX48" fmla="*/ 1652281 w 2443630"/>
                  <a:gd name="connsiteY48" fmla="*/ 1129675 h 1362690"/>
                  <a:gd name="connsiteX49" fmla="*/ 1647525 w 2443630"/>
                  <a:gd name="connsiteY49" fmla="*/ 1128688 h 1362690"/>
                  <a:gd name="connsiteX50" fmla="*/ 1338032 w 2443630"/>
                  <a:gd name="connsiteY50" fmla="*/ 1103002 h 1362690"/>
                  <a:gd name="connsiteX51" fmla="*/ 1333498 w 2443630"/>
                  <a:gd name="connsiteY51" fmla="*/ 1103132 h 1362690"/>
                  <a:gd name="connsiteX52" fmla="*/ 1167321 w 2443630"/>
                  <a:gd name="connsiteY52" fmla="*/ 1139454 h 1362690"/>
                  <a:gd name="connsiteX53" fmla="*/ 1163746 w 2443630"/>
                  <a:gd name="connsiteY53" fmla="*/ 1139594 h 1362690"/>
                  <a:gd name="connsiteX54" fmla="*/ 1068058 w 2443630"/>
                  <a:gd name="connsiteY54" fmla="*/ 1150243 h 1362690"/>
                  <a:gd name="connsiteX55" fmla="*/ 1063675 w 2443630"/>
                  <a:gd name="connsiteY55" fmla="*/ 1153581 h 1362690"/>
                  <a:gd name="connsiteX56" fmla="*/ 997298 w 2443630"/>
                  <a:gd name="connsiteY56" fmla="*/ 1242607 h 1362690"/>
                  <a:gd name="connsiteX57" fmla="*/ 994632 w 2443630"/>
                  <a:gd name="connsiteY57" fmla="*/ 1244716 h 1362690"/>
                  <a:gd name="connsiteX58" fmla="*/ 727508 w 2443630"/>
                  <a:gd name="connsiteY58" fmla="*/ 1310556 h 1362690"/>
                  <a:gd name="connsiteX59" fmla="*/ 723511 w 2443630"/>
                  <a:gd name="connsiteY59" fmla="*/ 1310517 h 1362690"/>
                  <a:gd name="connsiteX60" fmla="*/ 550788 w 2443630"/>
                  <a:gd name="connsiteY60" fmla="*/ 1296869 h 1362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2443630" h="1362690">
                    <a:moveTo>
                      <a:pt x="550788" y="1296869"/>
                    </a:moveTo>
                    <a:cubicBezTo>
                      <a:pt x="549864" y="1295315"/>
                      <a:pt x="547861" y="1294798"/>
                      <a:pt x="546298" y="1295702"/>
                    </a:cubicBezTo>
                    <a:cubicBezTo>
                      <a:pt x="522247" y="1309642"/>
                      <a:pt x="348783" y="1402779"/>
                      <a:pt x="164695" y="1304595"/>
                    </a:cubicBezTo>
                    <a:cubicBezTo>
                      <a:pt x="-16230" y="1208105"/>
                      <a:pt x="72703" y="1054415"/>
                      <a:pt x="117182" y="1024084"/>
                    </a:cubicBezTo>
                    <a:cubicBezTo>
                      <a:pt x="119717" y="1022356"/>
                      <a:pt x="118711" y="1018394"/>
                      <a:pt x="115663" y="1018065"/>
                    </a:cubicBezTo>
                    <a:cubicBezTo>
                      <a:pt x="88583" y="1015171"/>
                      <a:pt x="27678" y="1002374"/>
                      <a:pt x="20967" y="945722"/>
                    </a:cubicBezTo>
                    <a:cubicBezTo>
                      <a:pt x="15597" y="900368"/>
                      <a:pt x="55039" y="878571"/>
                      <a:pt x="70550" y="871822"/>
                    </a:cubicBezTo>
                    <a:cubicBezTo>
                      <a:pt x="72970" y="870767"/>
                      <a:pt x="73241" y="867462"/>
                      <a:pt x="71034" y="866016"/>
                    </a:cubicBezTo>
                    <a:cubicBezTo>
                      <a:pt x="48251" y="851070"/>
                      <a:pt x="-34006" y="786861"/>
                      <a:pt x="15679" y="665332"/>
                    </a:cubicBezTo>
                    <a:cubicBezTo>
                      <a:pt x="39203" y="607785"/>
                      <a:pt x="82699" y="566514"/>
                      <a:pt x="128185" y="547039"/>
                    </a:cubicBezTo>
                    <a:cubicBezTo>
                      <a:pt x="180855" y="524493"/>
                      <a:pt x="235871" y="527299"/>
                      <a:pt x="255220" y="529229"/>
                    </a:cubicBezTo>
                    <a:cubicBezTo>
                      <a:pt x="257992" y="529505"/>
                      <a:pt x="259860" y="526457"/>
                      <a:pt x="258336" y="524125"/>
                    </a:cubicBezTo>
                    <a:cubicBezTo>
                      <a:pt x="244904" y="503572"/>
                      <a:pt x="205443" y="433885"/>
                      <a:pt x="244053" y="375235"/>
                    </a:cubicBezTo>
                    <a:cubicBezTo>
                      <a:pt x="289601" y="306038"/>
                      <a:pt x="364193" y="205952"/>
                      <a:pt x="540332" y="275948"/>
                    </a:cubicBezTo>
                    <a:cubicBezTo>
                      <a:pt x="542181" y="276683"/>
                      <a:pt x="544251" y="275653"/>
                      <a:pt x="544769" y="273737"/>
                    </a:cubicBezTo>
                    <a:cubicBezTo>
                      <a:pt x="551296" y="249598"/>
                      <a:pt x="594599" y="110937"/>
                      <a:pt x="744002" y="41052"/>
                    </a:cubicBezTo>
                    <a:cubicBezTo>
                      <a:pt x="905626" y="-34547"/>
                      <a:pt x="1005199" y="13677"/>
                      <a:pt x="1051095" y="51382"/>
                    </a:cubicBezTo>
                    <a:cubicBezTo>
                      <a:pt x="1052266" y="52345"/>
                      <a:pt x="1053935" y="52379"/>
                      <a:pt x="1055155" y="51474"/>
                    </a:cubicBezTo>
                    <a:cubicBezTo>
                      <a:pt x="1067826" y="42054"/>
                      <a:pt x="1136729" y="-6426"/>
                      <a:pt x="1203904" y="715"/>
                    </a:cubicBezTo>
                    <a:cubicBezTo>
                      <a:pt x="1277548" y="8543"/>
                      <a:pt x="1336876" y="47265"/>
                      <a:pt x="1361953" y="100530"/>
                    </a:cubicBezTo>
                    <a:cubicBezTo>
                      <a:pt x="1362940" y="102625"/>
                      <a:pt x="1365688" y="103113"/>
                      <a:pt x="1367313" y="101459"/>
                    </a:cubicBezTo>
                    <a:cubicBezTo>
                      <a:pt x="1381499" y="87016"/>
                      <a:pt x="1438238" y="33412"/>
                      <a:pt x="1491726" y="41052"/>
                    </a:cubicBezTo>
                    <a:cubicBezTo>
                      <a:pt x="1551388" y="49577"/>
                      <a:pt x="1582662" y="97757"/>
                      <a:pt x="1594415" y="129453"/>
                    </a:cubicBezTo>
                    <a:cubicBezTo>
                      <a:pt x="1595058" y="131190"/>
                      <a:pt x="1596994" y="132066"/>
                      <a:pt x="1598721" y="131389"/>
                    </a:cubicBezTo>
                    <a:cubicBezTo>
                      <a:pt x="1609660" y="127107"/>
                      <a:pt x="1646915" y="114019"/>
                      <a:pt x="1676894" y="121286"/>
                    </a:cubicBezTo>
                    <a:cubicBezTo>
                      <a:pt x="1709112" y="129100"/>
                      <a:pt x="1740281" y="147766"/>
                      <a:pt x="1759808" y="179656"/>
                    </a:cubicBezTo>
                    <a:cubicBezTo>
                      <a:pt x="1760708" y="181122"/>
                      <a:pt x="1762595" y="181634"/>
                      <a:pt x="1764124" y="180846"/>
                    </a:cubicBezTo>
                    <a:cubicBezTo>
                      <a:pt x="1787169" y="168958"/>
                      <a:pt x="1952025" y="91066"/>
                      <a:pt x="2121294" y="200639"/>
                    </a:cubicBezTo>
                    <a:cubicBezTo>
                      <a:pt x="2121294" y="200639"/>
                      <a:pt x="2252688" y="290265"/>
                      <a:pt x="2249234" y="446180"/>
                    </a:cubicBezTo>
                    <a:cubicBezTo>
                      <a:pt x="2249195" y="447897"/>
                      <a:pt x="2250453" y="449368"/>
                      <a:pt x="2252161" y="449562"/>
                    </a:cubicBezTo>
                    <a:cubicBezTo>
                      <a:pt x="2261136" y="450578"/>
                      <a:pt x="2289092" y="455189"/>
                      <a:pt x="2321175" y="475084"/>
                    </a:cubicBezTo>
                    <a:cubicBezTo>
                      <a:pt x="2363970" y="501622"/>
                      <a:pt x="2414037" y="554660"/>
                      <a:pt x="2434319" y="645920"/>
                    </a:cubicBezTo>
                    <a:cubicBezTo>
                      <a:pt x="2469228" y="803016"/>
                      <a:pt x="2396459" y="855033"/>
                      <a:pt x="2372534" y="863238"/>
                    </a:cubicBezTo>
                    <a:cubicBezTo>
                      <a:pt x="2370197" y="864042"/>
                      <a:pt x="2369524" y="867007"/>
                      <a:pt x="2371285" y="868744"/>
                    </a:cubicBezTo>
                    <a:cubicBezTo>
                      <a:pt x="2380798" y="878111"/>
                      <a:pt x="2401288" y="901955"/>
                      <a:pt x="2399928" y="932489"/>
                    </a:cubicBezTo>
                    <a:cubicBezTo>
                      <a:pt x="2398530" y="963900"/>
                      <a:pt x="2384954" y="979842"/>
                      <a:pt x="2379356" y="985125"/>
                    </a:cubicBezTo>
                    <a:cubicBezTo>
                      <a:pt x="2378093" y="986316"/>
                      <a:pt x="2377943" y="988266"/>
                      <a:pt x="2379027" y="989620"/>
                    </a:cubicBezTo>
                    <a:cubicBezTo>
                      <a:pt x="2390440" y="1003860"/>
                      <a:pt x="2442578" y="1078500"/>
                      <a:pt x="2366423" y="1171445"/>
                    </a:cubicBezTo>
                    <a:cubicBezTo>
                      <a:pt x="2292590" y="1261558"/>
                      <a:pt x="2191798" y="1219436"/>
                      <a:pt x="2167127" y="1207132"/>
                    </a:cubicBezTo>
                    <a:cubicBezTo>
                      <a:pt x="2164776" y="1205961"/>
                      <a:pt x="2162067" y="1207858"/>
                      <a:pt x="2162362" y="1210466"/>
                    </a:cubicBezTo>
                    <a:cubicBezTo>
                      <a:pt x="2164205" y="1226902"/>
                      <a:pt x="2166639" y="1270625"/>
                      <a:pt x="2142457" y="1283428"/>
                    </a:cubicBezTo>
                    <a:cubicBezTo>
                      <a:pt x="2117070" y="1296869"/>
                      <a:pt x="2088747" y="1288638"/>
                      <a:pt x="2080666" y="1285798"/>
                    </a:cubicBezTo>
                    <a:cubicBezTo>
                      <a:pt x="2079312" y="1285324"/>
                      <a:pt x="2077817" y="1285774"/>
                      <a:pt x="2076946" y="1286911"/>
                    </a:cubicBezTo>
                    <a:cubicBezTo>
                      <a:pt x="2070201" y="1295722"/>
                      <a:pt x="2041040" y="1330795"/>
                      <a:pt x="2010191" y="1322221"/>
                    </a:cubicBezTo>
                    <a:cubicBezTo>
                      <a:pt x="1973289" y="1311964"/>
                      <a:pt x="1961726" y="1275706"/>
                      <a:pt x="1958930" y="1264098"/>
                    </a:cubicBezTo>
                    <a:cubicBezTo>
                      <a:pt x="1958479" y="1262236"/>
                      <a:pt x="1956558" y="1261152"/>
                      <a:pt x="1954725" y="1261723"/>
                    </a:cubicBezTo>
                    <a:cubicBezTo>
                      <a:pt x="1938550" y="1266755"/>
                      <a:pt x="1867461" y="1280999"/>
                      <a:pt x="1786017" y="1177831"/>
                    </a:cubicBezTo>
                    <a:cubicBezTo>
                      <a:pt x="1785113" y="1176689"/>
                      <a:pt x="1783574" y="1176254"/>
                      <a:pt x="1782219" y="1176781"/>
                    </a:cubicBezTo>
                    <a:cubicBezTo>
                      <a:pt x="1768682" y="1182069"/>
                      <a:pt x="1697055" y="1205506"/>
                      <a:pt x="1652281" y="1129675"/>
                    </a:cubicBezTo>
                    <a:cubicBezTo>
                      <a:pt x="1651294" y="1128006"/>
                      <a:pt x="1649088" y="1127542"/>
                      <a:pt x="1647525" y="1128688"/>
                    </a:cubicBezTo>
                    <a:cubicBezTo>
                      <a:pt x="1626009" y="1144447"/>
                      <a:pt x="1488547" y="1235189"/>
                      <a:pt x="1338032" y="1103002"/>
                    </a:cubicBezTo>
                    <a:cubicBezTo>
                      <a:pt x="1336716" y="1101845"/>
                      <a:pt x="1334732" y="1101894"/>
                      <a:pt x="1333498" y="1103132"/>
                    </a:cubicBezTo>
                    <a:cubicBezTo>
                      <a:pt x="1320101" y="1116539"/>
                      <a:pt x="1246394" y="1184358"/>
                      <a:pt x="1167321" y="1139454"/>
                    </a:cubicBezTo>
                    <a:cubicBezTo>
                      <a:pt x="1166194" y="1138815"/>
                      <a:pt x="1164810" y="1138858"/>
                      <a:pt x="1163746" y="1139594"/>
                    </a:cubicBezTo>
                    <a:cubicBezTo>
                      <a:pt x="1155661" y="1145206"/>
                      <a:pt x="1119190" y="1167332"/>
                      <a:pt x="1068058" y="1150243"/>
                    </a:cubicBezTo>
                    <a:cubicBezTo>
                      <a:pt x="1065813" y="1149493"/>
                      <a:pt x="1063525" y="1151220"/>
                      <a:pt x="1063675" y="1153581"/>
                    </a:cubicBezTo>
                    <a:cubicBezTo>
                      <a:pt x="1064817" y="1171793"/>
                      <a:pt x="1063670" y="1233380"/>
                      <a:pt x="997298" y="1242607"/>
                    </a:cubicBezTo>
                    <a:cubicBezTo>
                      <a:pt x="996088" y="1242776"/>
                      <a:pt x="995062" y="1243574"/>
                      <a:pt x="994632" y="1244716"/>
                    </a:cubicBezTo>
                    <a:cubicBezTo>
                      <a:pt x="986799" y="1265458"/>
                      <a:pt x="910290" y="1451017"/>
                      <a:pt x="727508" y="1310556"/>
                    </a:cubicBezTo>
                    <a:cubicBezTo>
                      <a:pt x="726332" y="1309651"/>
                      <a:pt x="724702" y="1309627"/>
                      <a:pt x="723511" y="1310517"/>
                    </a:cubicBezTo>
                    <a:cubicBezTo>
                      <a:pt x="708150" y="1321984"/>
                      <a:pt x="607276" y="1391917"/>
                      <a:pt x="550788" y="1296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Freeform 113">
                <a:extLst>
                  <a:ext uri="{FF2B5EF4-FFF2-40B4-BE49-F238E27FC236}">
                    <a16:creationId xmlns:a16="http://schemas.microsoft.com/office/drawing/2014/main" id="{BA46A8D8-B2C0-11DE-278B-3CA128075301}"/>
                  </a:ext>
                </a:extLst>
              </p:cNvPr>
              <p:cNvSpPr/>
              <p:nvPr/>
            </p:nvSpPr>
            <p:spPr>
              <a:xfrm>
                <a:off x="-1095022" y="2721202"/>
                <a:ext cx="2457157" cy="2088661"/>
              </a:xfrm>
              <a:custGeom>
                <a:avLst/>
                <a:gdLst>
                  <a:gd name="connsiteX0" fmla="*/ 2456580 w 2457157"/>
                  <a:gd name="connsiteY0" fmla="*/ 702243 h 2088661"/>
                  <a:gd name="connsiteX1" fmla="*/ 2265263 w 2457157"/>
                  <a:gd name="connsiteY1" fmla="*/ 455329 h 2088661"/>
                  <a:gd name="connsiteX2" fmla="*/ 1773800 w 2457157"/>
                  <a:gd name="connsiteY2" fmla="*/ 186357 h 2088661"/>
                  <a:gd name="connsiteX3" fmla="*/ 1605944 w 2457157"/>
                  <a:gd name="connsiteY3" fmla="*/ 136092 h 2088661"/>
                  <a:gd name="connsiteX4" fmla="*/ 1535111 w 2457157"/>
                  <a:gd name="connsiteY4" fmla="*/ 53564 h 2088661"/>
                  <a:gd name="connsiteX5" fmla="*/ 1376095 w 2457157"/>
                  <a:gd name="connsiteY5" fmla="*/ 104841 h 2088661"/>
                  <a:gd name="connsiteX6" fmla="*/ 1059349 w 2457157"/>
                  <a:gd name="connsiteY6" fmla="*/ 58190 h 2088661"/>
                  <a:gd name="connsiteX7" fmla="*/ 548523 w 2457157"/>
                  <a:gd name="connsiteY7" fmla="*/ 281178 h 2088661"/>
                  <a:gd name="connsiteX8" fmla="*/ 357995 w 2457157"/>
                  <a:gd name="connsiteY8" fmla="*/ 271032 h 2088661"/>
                  <a:gd name="connsiteX9" fmla="*/ 224864 w 2457157"/>
                  <a:gd name="connsiteY9" fmla="*/ 447960 h 2088661"/>
                  <a:gd name="connsiteX10" fmla="*/ 259385 w 2457157"/>
                  <a:gd name="connsiteY10" fmla="*/ 537464 h 2088661"/>
                  <a:gd name="connsiteX11" fmla="*/ 159928 w 2457157"/>
                  <a:gd name="connsiteY11" fmla="*/ 543512 h 2088661"/>
                  <a:gd name="connsiteX12" fmla="*/ 68881 w 2457157"/>
                  <a:gd name="connsiteY12" fmla="*/ 882935 h 2088661"/>
                  <a:gd name="connsiteX13" fmla="*/ 112905 w 2457157"/>
                  <a:gd name="connsiteY13" fmla="*/ 1035773 h 2088661"/>
                  <a:gd name="connsiteX14" fmla="*/ 237864 w 2457157"/>
                  <a:gd name="connsiteY14" fmla="*/ 1352829 h 2088661"/>
                  <a:gd name="connsiteX15" fmla="*/ 554542 w 2457157"/>
                  <a:gd name="connsiteY15" fmla="*/ 1315598 h 2088661"/>
                  <a:gd name="connsiteX16" fmla="*/ 714870 w 2457157"/>
                  <a:gd name="connsiteY16" fmla="*/ 1345731 h 2088661"/>
                  <a:gd name="connsiteX17" fmla="*/ 727445 w 2457157"/>
                  <a:gd name="connsiteY17" fmla="*/ 1336940 h 2088661"/>
                  <a:gd name="connsiteX18" fmla="*/ 733918 w 2457157"/>
                  <a:gd name="connsiteY18" fmla="*/ 1329847 h 2088661"/>
                  <a:gd name="connsiteX19" fmla="*/ 855114 w 2457157"/>
                  <a:gd name="connsiteY19" fmla="*/ 1381501 h 2088661"/>
                  <a:gd name="connsiteX20" fmla="*/ 1102333 w 2457157"/>
                  <a:gd name="connsiteY20" fmla="*/ 1558936 h 2088661"/>
                  <a:gd name="connsiteX21" fmla="*/ 1144083 w 2457157"/>
                  <a:gd name="connsiteY21" fmla="*/ 1746857 h 2088661"/>
                  <a:gd name="connsiteX22" fmla="*/ 1098946 w 2457157"/>
                  <a:gd name="connsiteY22" fmla="*/ 2055532 h 2088661"/>
                  <a:gd name="connsiteX23" fmla="*/ 1027735 w 2457157"/>
                  <a:gd name="connsiteY23" fmla="*/ 2088375 h 2088661"/>
                  <a:gd name="connsiteX24" fmla="*/ 1192345 w 2457157"/>
                  <a:gd name="connsiteY24" fmla="*/ 2050834 h 2088661"/>
                  <a:gd name="connsiteX25" fmla="*/ 1670507 w 2457157"/>
                  <a:gd name="connsiteY25" fmla="*/ 2087364 h 2088661"/>
                  <a:gd name="connsiteX26" fmla="*/ 1679685 w 2457157"/>
                  <a:gd name="connsiteY26" fmla="*/ 2075476 h 2088661"/>
                  <a:gd name="connsiteX27" fmla="*/ 1639512 w 2457157"/>
                  <a:gd name="connsiteY27" fmla="*/ 2051270 h 2088661"/>
                  <a:gd name="connsiteX28" fmla="*/ 1517209 w 2457157"/>
                  <a:gd name="connsiteY28" fmla="*/ 2027485 h 2088661"/>
                  <a:gd name="connsiteX29" fmla="*/ 1543196 w 2457157"/>
                  <a:gd name="connsiteY29" fmla="*/ 1619304 h 2088661"/>
                  <a:gd name="connsiteX30" fmla="*/ 1727401 w 2457157"/>
                  <a:gd name="connsiteY30" fmla="*/ 1455304 h 2088661"/>
                  <a:gd name="connsiteX31" fmla="*/ 1935700 w 2457157"/>
                  <a:gd name="connsiteY31" fmla="*/ 1287511 h 2088661"/>
                  <a:gd name="connsiteX32" fmla="*/ 1962625 w 2457157"/>
                  <a:gd name="connsiteY32" fmla="*/ 1282073 h 2088661"/>
                  <a:gd name="connsiteX33" fmla="*/ 2091151 w 2457157"/>
                  <a:gd name="connsiteY33" fmla="*/ 1305515 h 2088661"/>
                  <a:gd name="connsiteX34" fmla="*/ 2178778 w 2457157"/>
                  <a:gd name="connsiteY34" fmla="*/ 1228474 h 2088661"/>
                  <a:gd name="connsiteX35" fmla="*/ 2419373 w 2457157"/>
                  <a:gd name="connsiteY35" fmla="*/ 1100152 h 2088661"/>
                  <a:gd name="connsiteX36" fmla="*/ 2393004 w 2457157"/>
                  <a:gd name="connsiteY36" fmla="*/ 999742 h 2088661"/>
                  <a:gd name="connsiteX37" fmla="*/ 2387358 w 2457157"/>
                  <a:gd name="connsiteY37" fmla="*/ 879123 h 2088661"/>
                  <a:gd name="connsiteX38" fmla="*/ 2456580 w 2457157"/>
                  <a:gd name="connsiteY38" fmla="*/ 702243 h 2088661"/>
                  <a:gd name="connsiteX39" fmla="*/ 970928 w 2457157"/>
                  <a:gd name="connsiteY39" fmla="*/ 1445052 h 2088661"/>
                  <a:gd name="connsiteX40" fmla="*/ 891551 w 2457157"/>
                  <a:gd name="connsiteY40" fmla="*/ 1378888 h 2088661"/>
                  <a:gd name="connsiteX41" fmla="*/ 975336 w 2457157"/>
                  <a:gd name="connsiteY41" fmla="*/ 1326029 h 2088661"/>
                  <a:gd name="connsiteX42" fmla="*/ 1014996 w 2457157"/>
                  <a:gd name="connsiteY42" fmla="*/ 1444771 h 2088661"/>
                  <a:gd name="connsiteX43" fmla="*/ 970928 w 2457157"/>
                  <a:gd name="connsiteY43" fmla="*/ 1445052 h 2088661"/>
                  <a:gd name="connsiteX44" fmla="*/ 1074082 w 2457157"/>
                  <a:gd name="connsiteY44" fmla="*/ 1450747 h 2088661"/>
                  <a:gd name="connsiteX45" fmla="*/ 994206 w 2457157"/>
                  <a:gd name="connsiteY45" fmla="*/ 1297604 h 2088661"/>
                  <a:gd name="connsiteX46" fmla="*/ 1008116 w 2457157"/>
                  <a:gd name="connsiteY46" fmla="*/ 1258680 h 2088661"/>
                  <a:gd name="connsiteX47" fmla="*/ 1077604 w 2457157"/>
                  <a:gd name="connsiteY47" fmla="*/ 1168740 h 2088661"/>
                  <a:gd name="connsiteX48" fmla="*/ 1103847 w 2457157"/>
                  <a:gd name="connsiteY48" fmla="*/ 1173487 h 2088661"/>
                  <a:gd name="connsiteX49" fmla="*/ 1074082 w 2457157"/>
                  <a:gd name="connsiteY49" fmla="*/ 1450747 h 2088661"/>
                  <a:gd name="connsiteX50" fmla="*/ 1135490 w 2457157"/>
                  <a:gd name="connsiteY50" fmla="*/ 1480885 h 2088661"/>
                  <a:gd name="connsiteX51" fmla="*/ 1140076 w 2457157"/>
                  <a:gd name="connsiteY51" fmla="*/ 1172475 h 2088661"/>
                  <a:gd name="connsiteX52" fmla="*/ 1172696 w 2457157"/>
                  <a:gd name="connsiteY52" fmla="*/ 1157892 h 2088661"/>
                  <a:gd name="connsiteX53" fmla="*/ 1248363 w 2457157"/>
                  <a:gd name="connsiteY53" fmla="*/ 1169882 h 2088661"/>
                  <a:gd name="connsiteX54" fmla="*/ 1233108 w 2457157"/>
                  <a:gd name="connsiteY54" fmla="*/ 1580012 h 2088661"/>
                  <a:gd name="connsiteX55" fmla="*/ 1204862 w 2457157"/>
                  <a:gd name="connsiteY55" fmla="*/ 1568623 h 2088661"/>
                  <a:gd name="connsiteX56" fmla="*/ 1135490 w 2457157"/>
                  <a:gd name="connsiteY56" fmla="*/ 1480885 h 2088661"/>
                  <a:gd name="connsiteX57" fmla="*/ 1344447 w 2457157"/>
                  <a:gd name="connsiteY57" fmla="*/ 1121392 h 2088661"/>
                  <a:gd name="connsiteX58" fmla="*/ 1434895 w 2457157"/>
                  <a:gd name="connsiteY58" fmla="*/ 1177952 h 2088661"/>
                  <a:gd name="connsiteX59" fmla="*/ 1350384 w 2457157"/>
                  <a:gd name="connsiteY59" fmla="*/ 1242336 h 2088661"/>
                  <a:gd name="connsiteX60" fmla="*/ 1318862 w 2457157"/>
                  <a:gd name="connsiteY60" fmla="*/ 1265482 h 2088661"/>
                  <a:gd name="connsiteX61" fmla="*/ 1316874 w 2457157"/>
                  <a:gd name="connsiteY61" fmla="*/ 1145119 h 2088661"/>
                  <a:gd name="connsiteX62" fmla="*/ 1344447 w 2457157"/>
                  <a:gd name="connsiteY62" fmla="*/ 1121392 h 2088661"/>
                  <a:gd name="connsiteX63" fmla="*/ 1420994 w 2457157"/>
                  <a:gd name="connsiteY63" fmla="*/ 1665423 h 2088661"/>
                  <a:gd name="connsiteX64" fmla="*/ 1359591 w 2457157"/>
                  <a:gd name="connsiteY64" fmla="*/ 1690476 h 2088661"/>
                  <a:gd name="connsiteX65" fmla="*/ 1321117 w 2457157"/>
                  <a:gd name="connsiteY65" fmla="*/ 1397327 h 2088661"/>
                  <a:gd name="connsiteX66" fmla="*/ 1374938 w 2457157"/>
                  <a:gd name="connsiteY66" fmla="*/ 1301552 h 2088661"/>
                  <a:gd name="connsiteX67" fmla="*/ 1466431 w 2457157"/>
                  <a:gd name="connsiteY67" fmla="*/ 1188311 h 2088661"/>
                  <a:gd name="connsiteX68" fmla="*/ 1541720 w 2457157"/>
                  <a:gd name="connsiteY68" fmla="*/ 1194553 h 2088661"/>
                  <a:gd name="connsiteX69" fmla="*/ 1420994 w 2457157"/>
                  <a:gd name="connsiteY69" fmla="*/ 1665423 h 2088661"/>
                  <a:gd name="connsiteX70" fmla="*/ 1705285 w 2457157"/>
                  <a:gd name="connsiteY70" fmla="*/ 1260557 h 2088661"/>
                  <a:gd name="connsiteX71" fmla="*/ 1581864 w 2457157"/>
                  <a:gd name="connsiteY71" fmla="*/ 1482065 h 2088661"/>
                  <a:gd name="connsiteX72" fmla="*/ 1611644 w 2457157"/>
                  <a:gd name="connsiteY72" fmla="*/ 1178330 h 2088661"/>
                  <a:gd name="connsiteX73" fmla="*/ 1656621 w 2457157"/>
                  <a:gd name="connsiteY73" fmla="*/ 1150524 h 2088661"/>
                  <a:gd name="connsiteX74" fmla="*/ 1740082 w 2457157"/>
                  <a:gd name="connsiteY74" fmla="*/ 1203668 h 2088661"/>
                  <a:gd name="connsiteX75" fmla="*/ 1705285 w 2457157"/>
                  <a:gd name="connsiteY75" fmla="*/ 1260557 h 2088661"/>
                  <a:gd name="connsiteX76" fmla="*/ 1770370 w 2457157"/>
                  <a:gd name="connsiteY76" fmla="*/ 1286752 h 2088661"/>
                  <a:gd name="connsiteX77" fmla="*/ 1818627 w 2457157"/>
                  <a:gd name="connsiteY77" fmla="*/ 1229379 h 2088661"/>
                  <a:gd name="connsiteX78" fmla="*/ 1897168 w 2457157"/>
                  <a:gd name="connsiteY78" fmla="*/ 1280810 h 2088661"/>
                  <a:gd name="connsiteX79" fmla="*/ 1757476 w 2457157"/>
                  <a:gd name="connsiteY79" fmla="*/ 1351097 h 2088661"/>
                  <a:gd name="connsiteX80" fmla="*/ 1770370 w 2457157"/>
                  <a:gd name="connsiteY80" fmla="*/ 1286752 h 2088661"/>
                  <a:gd name="connsiteX81" fmla="*/ 2431769 w 2457157"/>
                  <a:gd name="connsiteY81" fmla="*/ 792551 h 2088661"/>
                  <a:gd name="connsiteX82" fmla="*/ 2367806 w 2457157"/>
                  <a:gd name="connsiteY82" fmla="*/ 868319 h 2088661"/>
                  <a:gd name="connsiteX83" fmla="*/ 2342154 w 2457157"/>
                  <a:gd name="connsiteY83" fmla="*/ 866766 h 2088661"/>
                  <a:gd name="connsiteX84" fmla="*/ 2343571 w 2457157"/>
                  <a:gd name="connsiteY84" fmla="*/ 877226 h 2088661"/>
                  <a:gd name="connsiteX85" fmla="*/ 2356741 w 2457157"/>
                  <a:gd name="connsiteY85" fmla="*/ 878871 h 2088661"/>
                  <a:gd name="connsiteX86" fmla="*/ 2365818 w 2457157"/>
                  <a:gd name="connsiteY86" fmla="*/ 881673 h 2088661"/>
                  <a:gd name="connsiteX87" fmla="*/ 2379597 w 2457157"/>
                  <a:gd name="connsiteY87" fmla="*/ 890019 h 2088661"/>
                  <a:gd name="connsiteX88" fmla="*/ 2322742 w 2457157"/>
                  <a:gd name="connsiteY88" fmla="*/ 1019778 h 2088661"/>
                  <a:gd name="connsiteX89" fmla="*/ 2321639 w 2457157"/>
                  <a:gd name="connsiteY89" fmla="*/ 1028216 h 2088661"/>
                  <a:gd name="connsiteX90" fmla="*/ 2385263 w 2457157"/>
                  <a:gd name="connsiteY90" fmla="*/ 1008650 h 2088661"/>
                  <a:gd name="connsiteX91" fmla="*/ 2401379 w 2457157"/>
                  <a:gd name="connsiteY91" fmla="*/ 1046911 h 2088661"/>
                  <a:gd name="connsiteX92" fmla="*/ 2302774 w 2457157"/>
                  <a:gd name="connsiteY92" fmla="*/ 1222876 h 2088661"/>
                  <a:gd name="connsiteX93" fmla="*/ 2131468 w 2457157"/>
                  <a:gd name="connsiteY93" fmla="*/ 1175630 h 2088661"/>
                  <a:gd name="connsiteX94" fmla="*/ 2121748 w 2457157"/>
                  <a:gd name="connsiteY94" fmla="*/ 1183129 h 2088661"/>
                  <a:gd name="connsiteX95" fmla="*/ 2161863 w 2457157"/>
                  <a:gd name="connsiteY95" fmla="*/ 1219339 h 2088661"/>
                  <a:gd name="connsiteX96" fmla="*/ 2148867 w 2457157"/>
                  <a:gd name="connsiteY96" fmla="*/ 1284623 h 2088661"/>
                  <a:gd name="connsiteX97" fmla="*/ 2062314 w 2457157"/>
                  <a:gd name="connsiteY97" fmla="*/ 1261660 h 2088661"/>
                  <a:gd name="connsiteX98" fmla="*/ 2049793 w 2457157"/>
                  <a:gd name="connsiteY98" fmla="*/ 1265110 h 2088661"/>
                  <a:gd name="connsiteX99" fmla="*/ 2075746 w 2457157"/>
                  <a:gd name="connsiteY99" fmla="*/ 1298427 h 2088661"/>
                  <a:gd name="connsiteX100" fmla="*/ 1973933 w 2457157"/>
                  <a:gd name="connsiteY100" fmla="*/ 1276180 h 2088661"/>
                  <a:gd name="connsiteX101" fmla="*/ 1999663 w 2457157"/>
                  <a:gd name="connsiteY101" fmla="*/ 1234445 h 2088661"/>
                  <a:gd name="connsiteX102" fmla="*/ 1988888 w 2457157"/>
                  <a:gd name="connsiteY102" fmla="*/ 1231527 h 2088661"/>
                  <a:gd name="connsiteX103" fmla="*/ 1811505 w 2457157"/>
                  <a:gd name="connsiteY103" fmla="*/ 1198864 h 2088661"/>
                  <a:gd name="connsiteX104" fmla="*/ 1783225 w 2457157"/>
                  <a:gd name="connsiteY104" fmla="*/ 1145037 h 2088661"/>
                  <a:gd name="connsiteX105" fmla="*/ 1770704 w 2457157"/>
                  <a:gd name="connsiteY105" fmla="*/ 1148487 h 2088661"/>
                  <a:gd name="connsiteX106" fmla="*/ 1782195 w 2457157"/>
                  <a:gd name="connsiteY106" fmla="*/ 1176965 h 2088661"/>
                  <a:gd name="connsiteX107" fmla="*/ 1667222 w 2457157"/>
                  <a:gd name="connsiteY107" fmla="*/ 1140402 h 2088661"/>
                  <a:gd name="connsiteX108" fmla="*/ 1689594 w 2457157"/>
                  <a:gd name="connsiteY108" fmla="*/ 1105300 h 2088661"/>
                  <a:gd name="connsiteX109" fmla="*/ 1679433 w 2457157"/>
                  <a:gd name="connsiteY109" fmla="*/ 1099363 h 2088661"/>
                  <a:gd name="connsiteX110" fmla="*/ 1667386 w 2457157"/>
                  <a:gd name="connsiteY110" fmla="*/ 1114861 h 2088661"/>
                  <a:gd name="connsiteX111" fmla="*/ 1503522 w 2457157"/>
                  <a:gd name="connsiteY111" fmla="*/ 1177855 h 2088661"/>
                  <a:gd name="connsiteX112" fmla="*/ 1351042 w 2457157"/>
                  <a:gd name="connsiteY112" fmla="*/ 1113457 h 2088661"/>
                  <a:gd name="connsiteX113" fmla="*/ 1365484 w 2457157"/>
                  <a:gd name="connsiteY113" fmla="*/ 1087272 h 2088661"/>
                  <a:gd name="connsiteX114" fmla="*/ 1357603 w 2457157"/>
                  <a:gd name="connsiteY114" fmla="*/ 1082681 h 2088661"/>
                  <a:gd name="connsiteX115" fmla="*/ 1346242 w 2457157"/>
                  <a:gd name="connsiteY115" fmla="*/ 1097868 h 2088661"/>
                  <a:gd name="connsiteX116" fmla="*/ 1181618 w 2457157"/>
                  <a:gd name="connsiteY116" fmla="*/ 1148995 h 2088661"/>
                  <a:gd name="connsiteX117" fmla="*/ 1192287 w 2457157"/>
                  <a:gd name="connsiteY117" fmla="*/ 1125302 h 2088661"/>
                  <a:gd name="connsiteX118" fmla="*/ 1184313 w 2457157"/>
                  <a:gd name="connsiteY118" fmla="*/ 1122060 h 2088661"/>
                  <a:gd name="connsiteX119" fmla="*/ 1173079 w 2457157"/>
                  <a:gd name="connsiteY119" fmla="*/ 1138534 h 2088661"/>
                  <a:gd name="connsiteX120" fmla="*/ 1066026 w 2457157"/>
                  <a:gd name="connsiteY120" fmla="*/ 1152106 h 2088661"/>
                  <a:gd name="connsiteX121" fmla="*/ 1023105 w 2457157"/>
                  <a:gd name="connsiteY121" fmla="*/ 1121097 h 2088661"/>
                  <a:gd name="connsiteX122" fmla="*/ 1012857 w 2457157"/>
                  <a:gd name="connsiteY122" fmla="*/ 1127087 h 2088661"/>
                  <a:gd name="connsiteX123" fmla="*/ 1067105 w 2457157"/>
                  <a:gd name="connsiteY123" fmla="*/ 1165808 h 2088661"/>
                  <a:gd name="connsiteX124" fmla="*/ 1061865 w 2457157"/>
                  <a:gd name="connsiteY124" fmla="*/ 1201108 h 2088661"/>
                  <a:gd name="connsiteX125" fmla="*/ 952930 w 2457157"/>
                  <a:gd name="connsiteY125" fmla="*/ 1240763 h 2088661"/>
                  <a:gd name="connsiteX126" fmla="*/ 950177 w 2457157"/>
                  <a:gd name="connsiteY126" fmla="*/ 1250740 h 2088661"/>
                  <a:gd name="connsiteX127" fmla="*/ 996199 w 2457157"/>
                  <a:gd name="connsiteY127" fmla="*/ 1259701 h 2088661"/>
                  <a:gd name="connsiteX128" fmla="*/ 756368 w 2457157"/>
                  <a:gd name="connsiteY128" fmla="*/ 1330776 h 2088661"/>
                  <a:gd name="connsiteX129" fmla="*/ 716433 w 2457157"/>
                  <a:gd name="connsiteY129" fmla="*/ 1278289 h 2088661"/>
                  <a:gd name="connsiteX130" fmla="*/ 705774 w 2457157"/>
                  <a:gd name="connsiteY130" fmla="*/ 1279731 h 2088661"/>
                  <a:gd name="connsiteX131" fmla="*/ 724585 w 2457157"/>
                  <a:gd name="connsiteY131" fmla="*/ 1320175 h 2088661"/>
                  <a:gd name="connsiteX132" fmla="*/ 683411 w 2457157"/>
                  <a:gd name="connsiteY132" fmla="*/ 1340530 h 2088661"/>
                  <a:gd name="connsiteX133" fmla="*/ 554552 w 2457157"/>
                  <a:gd name="connsiteY133" fmla="*/ 1282136 h 2088661"/>
                  <a:gd name="connsiteX134" fmla="*/ 544188 w 2457157"/>
                  <a:gd name="connsiteY134" fmla="*/ 1283539 h 2088661"/>
                  <a:gd name="connsiteX135" fmla="*/ 549404 w 2457157"/>
                  <a:gd name="connsiteY135" fmla="*/ 1305263 h 2088661"/>
                  <a:gd name="connsiteX136" fmla="*/ 264610 w 2457157"/>
                  <a:gd name="connsiteY136" fmla="*/ 1340955 h 2088661"/>
                  <a:gd name="connsiteX137" fmla="*/ 131648 w 2457157"/>
                  <a:gd name="connsiteY137" fmla="*/ 1036654 h 2088661"/>
                  <a:gd name="connsiteX138" fmla="*/ 149366 w 2457157"/>
                  <a:gd name="connsiteY138" fmla="*/ 1033964 h 2088661"/>
                  <a:gd name="connsiteX139" fmla="*/ 148133 w 2457157"/>
                  <a:gd name="connsiteY139" fmla="*/ 1024510 h 2088661"/>
                  <a:gd name="connsiteX140" fmla="*/ 97200 w 2457157"/>
                  <a:gd name="connsiteY140" fmla="*/ 1016255 h 2088661"/>
                  <a:gd name="connsiteX141" fmla="*/ 46441 w 2457157"/>
                  <a:gd name="connsiteY141" fmla="*/ 917142 h 2088661"/>
                  <a:gd name="connsiteX142" fmla="*/ 79453 w 2457157"/>
                  <a:gd name="connsiteY142" fmla="*/ 889206 h 2088661"/>
                  <a:gd name="connsiteX143" fmla="*/ 141683 w 2457157"/>
                  <a:gd name="connsiteY143" fmla="*/ 904529 h 2088661"/>
                  <a:gd name="connsiteX144" fmla="*/ 141683 w 2457157"/>
                  <a:gd name="connsiteY144" fmla="*/ 890430 h 2088661"/>
                  <a:gd name="connsiteX145" fmla="*/ 265273 w 2457157"/>
                  <a:gd name="connsiteY145" fmla="*/ 544074 h 2088661"/>
                  <a:gd name="connsiteX146" fmla="*/ 277137 w 2457157"/>
                  <a:gd name="connsiteY146" fmla="*/ 539245 h 2088661"/>
                  <a:gd name="connsiteX147" fmla="*/ 253202 w 2457157"/>
                  <a:gd name="connsiteY147" fmla="*/ 502072 h 2088661"/>
                  <a:gd name="connsiteX148" fmla="*/ 403228 w 2457157"/>
                  <a:gd name="connsiteY148" fmla="*/ 275706 h 2088661"/>
                  <a:gd name="connsiteX149" fmla="*/ 546307 w 2457157"/>
                  <a:gd name="connsiteY149" fmla="*/ 298437 h 2088661"/>
                  <a:gd name="connsiteX150" fmla="*/ 548364 w 2457157"/>
                  <a:gd name="connsiteY150" fmla="*/ 354237 h 2088661"/>
                  <a:gd name="connsiteX151" fmla="*/ 560982 w 2457157"/>
                  <a:gd name="connsiteY151" fmla="*/ 350758 h 2088661"/>
                  <a:gd name="connsiteX152" fmla="*/ 916304 w 2457157"/>
                  <a:gd name="connsiteY152" fmla="*/ 18002 h 2088661"/>
                  <a:gd name="connsiteX153" fmla="*/ 1025587 w 2457157"/>
                  <a:gd name="connsiteY153" fmla="*/ 47831 h 2088661"/>
                  <a:gd name="connsiteX154" fmla="*/ 1048845 w 2457157"/>
                  <a:gd name="connsiteY154" fmla="*/ 62597 h 2088661"/>
                  <a:gd name="connsiteX155" fmla="*/ 1053732 w 2457157"/>
                  <a:gd name="connsiteY155" fmla="*/ 64020 h 2088661"/>
                  <a:gd name="connsiteX156" fmla="*/ 1024097 w 2457157"/>
                  <a:gd name="connsiteY156" fmla="*/ 116346 h 2088661"/>
                  <a:gd name="connsiteX157" fmla="*/ 1037010 w 2457157"/>
                  <a:gd name="connsiteY157" fmla="*/ 119907 h 2088661"/>
                  <a:gd name="connsiteX158" fmla="*/ 1376695 w 2457157"/>
                  <a:gd name="connsiteY158" fmla="*/ 171552 h 2088661"/>
                  <a:gd name="connsiteX159" fmla="*/ 1386163 w 2457157"/>
                  <a:gd name="connsiteY159" fmla="*/ 172834 h 2088661"/>
                  <a:gd name="connsiteX160" fmla="*/ 1380212 w 2457157"/>
                  <a:gd name="connsiteY160" fmla="*/ 114595 h 2088661"/>
                  <a:gd name="connsiteX161" fmla="*/ 1595324 w 2457157"/>
                  <a:gd name="connsiteY161" fmla="*/ 142033 h 2088661"/>
                  <a:gd name="connsiteX162" fmla="*/ 1567276 w 2457157"/>
                  <a:gd name="connsiteY162" fmla="*/ 178369 h 2088661"/>
                  <a:gd name="connsiteX163" fmla="*/ 1576300 w 2457157"/>
                  <a:gd name="connsiteY163" fmla="*/ 183643 h 2088661"/>
                  <a:gd name="connsiteX164" fmla="*/ 1615776 w 2457157"/>
                  <a:gd name="connsiteY164" fmla="*/ 147853 h 2088661"/>
                  <a:gd name="connsiteX165" fmla="*/ 1763286 w 2457157"/>
                  <a:gd name="connsiteY165" fmla="*/ 201273 h 2088661"/>
                  <a:gd name="connsiteX166" fmla="*/ 1777298 w 2457157"/>
                  <a:gd name="connsiteY166" fmla="*/ 228242 h 2088661"/>
                  <a:gd name="connsiteX167" fmla="*/ 1787318 w 2457157"/>
                  <a:gd name="connsiteY167" fmla="*/ 225528 h 2088661"/>
                  <a:gd name="connsiteX168" fmla="*/ 1779059 w 2457157"/>
                  <a:gd name="connsiteY168" fmla="*/ 195327 h 2088661"/>
                  <a:gd name="connsiteX169" fmla="*/ 2219797 w 2457157"/>
                  <a:gd name="connsiteY169" fmla="*/ 578377 h 2088661"/>
                  <a:gd name="connsiteX170" fmla="*/ 2231941 w 2457157"/>
                  <a:gd name="connsiteY170" fmla="*/ 583491 h 2088661"/>
                  <a:gd name="connsiteX171" fmla="*/ 2265079 w 2457157"/>
                  <a:gd name="connsiteY171" fmla="*/ 468630 h 2088661"/>
                  <a:gd name="connsiteX172" fmla="*/ 2431769 w 2457157"/>
                  <a:gd name="connsiteY172" fmla="*/ 792551 h 2088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</a:cxnLst>
                <a:rect l="l" t="t" r="r" b="b"/>
                <a:pathLst>
                  <a:path w="2457157" h="2088661">
                    <a:moveTo>
                      <a:pt x="2456580" y="702243"/>
                    </a:moveTo>
                    <a:cubicBezTo>
                      <a:pt x="2451180" y="591731"/>
                      <a:pt x="2379931" y="476076"/>
                      <a:pt x="2265263" y="455329"/>
                    </a:cubicBezTo>
                    <a:cubicBezTo>
                      <a:pt x="2263908" y="204631"/>
                      <a:pt x="1983358" y="77620"/>
                      <a:pt x="1773800" y="186357"/>
                    </a:cubicBezTo>
                    <a:cubicBezTo>
                      <a:pt x="1739893" y="130731"/>
                      <a:pt x="1664827" y="108411"/>
                      <a:pt x="1605944" y="136092"/>
                    </a:cubicBezTo>
                    <a:cubicBezTo>
                      <a:pt x="1597971" y="99151"/>
                      <a:pt x="1569362" y="68307"/>
                      <a:pt x="1535111" y="53564"/>
                    </a:cubicBezTo>
                    <a:cubicBezTo>
                      <a:pt x="1479137" y="28748"/>
                      <a:pt x="1411777" y="59152"/>
                      <a:pt x="1376095" y="104841"/>
                    </a:cubicBezTo>
                    <a:cubicBezTo>
                      <a:pt x="1322409" y="-11226"/>
                      <a:pt x="1147097" y="-26825"/>
                      <a:pt x="1059349" y="58190"/>
                    </a:cubicBezTo>
                    <a:cubicBezTo>
                      <a:pt x="912346" y="-98471"/>
                      <a:pt x="572047" y="90210"/>
                      <a:pt x="548523" y="281178"/>
                    </a:cubicBezTo>
                    <a:cubicBezTo>
                      <a:pt x="491789" y="249066"/>
                      <a:pt x="417211" y="240981"/>
                      <a:pt x="357995" y="271032"/>
                    </a:cubicBezTo>
                    <a:cubicBezTo>
                      <a:pt x="291879" y="305346"/>
                      <a:pt x="230684" y="370973"/>
                      <a:pt x="224864" y="447960"/>
                    </a:cubicBezTo>
                    <a:cubicBezTo>
                      <a:pt x="226209" y="480217"/>
                      <a:pt x="240046" y="511899"/>
                      <a:pt x="259385" y="537464"/>
                    </a:cubicBezTo>
                    <a:cubicBezTo>
                      <a:pt x="227080" y="527048"/>
                      <a:pt x="191769" y="534503"/>
                      <a:pt x="159928" y="543512"/>
                    </a:cubicBezTo>
                    <a:cubicBezTo>
                      <a:pt x="18224" y="578261"/>
                      <a:pt x="-67894" y="790794"/>
                      <a:pt x="68881" y="882935"/>
                    </a:cubicBezTo>
                    <a:cubicBezTo>
                      <a:pt x="-19312" y="924047"/>
                      <a:pt x="28287" y="1031491"/>
                      <a:pt x="112905" y="1035773"/>
                    </a:cubicBezTo>
                    <a:cubicBezTo>
                      <a:pt x="-13482" y="1155788"/>
                      <a:pt x="92913" y="1317804"/>
                      <a:pt x="237864" y="1352829"/>
                    </a:cubicBezTo>
                    <a:cubicBezTo>
                      <a:pt x="342764" y="1384766"/>
                      <a:pt x="460156" y="1371674"/>
                      <a:pt x="554542" y="1315598"/>
                    </a:cubicBezTo>
                    <a:cubicBezTo>
                      <a:pt x="586722" y="1371761"/>
                      <a:pt x="663501" y="1378786"/>
                      <a:pt x="714870" y="1345731"/>
                    </a:cubicBezTo>
                    <a:cubicBezTo>
                      <a:pt x="718910" y="1343355"/>
                      <a:pt x="724546" y="1340694"/>
                      <a:pt x="727445" y="1336940"/>
                    </a:cubicBezTo>
                    <a:cubicBezTo>
                      <a:pt x="728853" y="1333659"/>
                      <a:pt x="731417" y="1332174"/>
                      <a:pt x="733918" y="1329847"/>
                    </a:cubicBezTo>
                    <a:cubicBezTo>
                      <a:pt x="766877" y="1359936"/>
                      <a:pt x="810857" y="1377282"/>
                      <a:pt x="855114" y="1381501"/>
                    </a:cubicBezTo>
                    <a:cubicBezTo>
                      <a:pt x="944352" y="1540038"/>
                      <a:pt x="1059049" y="1462189"/>
                      <a:pt x="1102333" y="1558936"/>
                    </a:cubicBezTo>
                    <a:cubicBezTo>
                      <a:pt x="1131803" y="1630689"/>
                      <a:pt x="1101099" y="1700162"/>
                      <a:pt x="1144083" y="1746857"/>
                    </a:cubicBezTo>
                    <a:cubicBezTo>
                      <a:pt x="1185832" y="1792216"/>
                      <a:pt x="1128372" y="2012641"/>
                      <a:pt x="1098946" y="2055532"/>
                    </a:cubicBezTo>
                    <a:cubicBezTo>
                      <a:pt x="1091359" y="2057526"/>
                      <a:pt x="1008092" y="2082709"/>
                      <a:pt x="1027735" y="2088375"/>
                    </a:cubicBezTo>
                    <a:cubicBezTo>
                      <a:pt x="1081794" y="2072655"/>
                      <a:pt x="1136162" y="2057192"/>
                      <a:pt x="1192345" y="2050834"/>
                    </a:cubicBezTo>
                    <a:cubicBezTo>
                      <a:pt x="1315785" y="2040780"/>
                      <a:pt x="1569507" y="2019603"/>
                      <a:pt x="1670507" y="2087364"/>
                    </a:cubicBezTo>
                    <a:cubicBezTo>
                      <a:pt x="1677619" y="2092434"/>
                      <a:pt x="1685665" y="2081413"/>
                      <a:pt x="1679685" y="2075476"/>
                    </a:cubicBezTo>
                    <a:cubicBezTo>
                      <a:pt x="1668271" y="2064145"/>
                      <a:pt x="1654332" y="2057148"/>
                      <a:pt x="1639512" y="2051270"/>
                    </a:cubicBezTo>
                    <a:cubicBezTo>
                      <a:pt x="1600525" y="2036262"/>
                      <a:pt x="1558616" y="2031046"/>
                      <a:pt x="1517209" y="2027485"/>
                    </a:cubicBezTo>
                    <a:cubicBezTo>
                      <a:pt x="1429602" y="1880811"/>
                      <a:pt x="1513513" y="1719138"/>
                      <a:pt x="1543196" y="1619304"/>
                    </a:cubicBezTo>
                    <a:cubicBezTo>
                      <a:pt x="1543196" y="1619304"/>
                      <a:pt x="1701487" y="1557698"/>
                      <a:pt x="1727401" y="1455304"/>
                    </a:cubicBezTo>
                    <a:cubicBezTo>
                      <a:pt x="1752497" y="1356143"/>
                      <a:pt x="1888933" y="1369235"/>
                      <a:pt x="1935700" y="1287511"/>
                    </a:cubicBezTo>
                    <a:cubicBezTo>
                      <a:pt x="1944927" y="1287352"/>
                      <a:pt x="1954100" y="1285678"/>
                      <a:pt x="1962625" y="1282073"/>
                    </a:cubicBezTo>
                    <a:cubicBezTo>
                      <a:pt x="1979613" y="1350197"/>
                      <a:pt x="2050499" y="1361131"/>
                      <a:pt x="2091151" y="1305515"/>
                    </a:cubicBezTo>
                    <a:cubicBezTo>
                      <a:pt x="2148514" y="1325661"/>
                      <a:pt x="2190390" y="1287647"/>
                      <a:pt x="2178778" y="1228474"/>
                    </a:cubicBezTo>
                    <a:cubicBezTo>
                      <a:pt x="2280218" y="1281889"/>
                      <a:pt x="2406571" y="1213504"/>
                      <a:pt x="2419373" y="1100152"/>
                    </a:cubicBezTo>
                    <a:cubicBezTo>
                      <a:pt x="2422900" y="1066143"/>
                      <a:pt x="2420820" y="1023440"/>
                      <a:pt x="2393004" y="999742"/>
                    </a:cubicBezTo>
                    <a:cubicBezTo>
                      <a:pt x="2420505" y="965042"/>
                      <a:pt x="2425237" y="908337"/>
                      <a:pt x="2387358" y="879123"/>
                    </a:cubicBezTo>
                    <a:cubicBezTo>
                      <a:pt x="2454896" y="852478"/>
                      <a:pt x="2459304" y="764769"/>
                      <a:pt x="2456580" y="702243"/>
                    </a:cubicBezTo>
                    <a:close/>
                    <a:moveTo>
                      <a:pt x="970928" y="1445052"/>
                    </a:moveTo>
                    <a:cubicBezTo>
                      <a:pt x="944085" y="1435608"/>
                      <a:pt x="909283" y="1399054"/>
                      <a:pt x="891551" y="1378888"/>
                    </a:cubicBezTo>
                    <a:cubicBezTo>
                      <a:pt x="924326" y="1371601"/>
                      <a:pt x="954149" y="1352103"/>
                      <a:pt x="975336" y="1326029"/>
                    </a:cubicBezTo>
                    <a:cubicBezTo>
                      <a:pt x="983063" y="1354624"/>
                      <a:pt x="1003060" y="1426042"/>
                      <a:pt x="1014996" y="1444771"/>
                    </a:cubicBezTo>
                    <a:cubicBezTo>
                      <a:pt x="1013907" y="1445052"/>
                      <a:pt x="1006127" y="1457438"/>
                      <a:pt x="970928" y="1445052"/>
                    </a:cubicBezTo>
                    <a:close/>
                    <a:moveTo>
                      <a:pt x="1074082" y="1450747"/>
                    </a:moveTo>
                    <a:cubicBezTo>
                      <a:pt x="1057215" y="1447278"/>
                      <a:pt x="1009117" y="1330940"/>
                      <a:pt x="994206" y="1297604"/>
                    </a:cubicBezTo>
                    <a:cubicBezTo>
                      <a:pt x="1000263" y="1285407"/>
                      <a:pt x="1006718" y="1272333"/>
                      <a:pt x="1008116" y="1258680"/>
                    </a:cubicBezTo>
                    <a:cubicBezTo>
                      <a:pt x="1051762" y="1253508"/>
                      <a:pt x="1083966" y="1212358"/>
                      <a:pt x="1077604" y="1168740"/>
                    </a:cubicBezTo>
                    <a:cubicBezTo>
                      <a:pt x="1086376" y="1170893"/>
                      <a:pt x="1094848" y="1172504"/>
                      <a:pt x="1103847" y="1173487"/>
                    </a:cubicBezTo>
                    <a:cubicBezTo>
                      <a:pt x="1106281" y="1208424"/>
                      <a:pt x="1122054" y="1458164"/>
                      <a:pt x="1074082" y="1450747"/>
                    </a:cubicBezTo>
                    <a:close/>
                    <a:moveTo>
                      <a:pt x="1135490" y="1480885"/>
                    </a:moveTo>
                    <a:cubicBezTo>
                      <a:pt x="1143246" y="1464666"/>
                      <a:pt x="1187211" y="1426236"/>
                      <a:pt x="1140076" y="1172475"/>
                    </a:cubicBezTo>
                    <a:cubicBezTo>
                      <a:pt x="1151804" y="1170211"/>
                      <a:pt x="1163325" y="1165513"/>
                      <a:pt x="1172696" y="1157892"/>
                    </a:cubicBezTo>
                    <a:cubicBezTo>
                      <a:pt x="1196274" y="1169398"/>
                      <a:pt x="1223160" y="1172335"/>
                      <a:pt x="1248363" y="1169882"/>
                    </a:cubicBezTo>
                    <a:cubicBezTo>
                      <a:pt x="1250235" y="1211922"/>
                      <a:pt x="1265505" y="1575716"/>
                      <a:pt x="1233108" y="1580012"/>
                    </a:cubicBezTo>
                    <a:cubicBezTo>
                      <a:pt x="1198722" y="1584570"/>
                      <a:pt x="1204862" y="1568623"/>
                      <a:pt x="1204862" y="1568623"/>
                    </a:cubicBezTo>
                    <a:cubicBezTo>
                      <a:pt x="1204862" y="1568623"/>
                      <a:pt x="1184062" y="1517424"/>
                      <a:pt x="1135490" y="1480885"/>
                    </a:cubicBezTo>
                    <a:close/>
                    <a:moveTo>
                      <a:pt x="1344447" y="1121392"/>
                    </a:moveTo>
                    <a:cubicBezTo>
                      <a:pt x="1368876" y="1146281"/>
                      <a:pt x="1402855" y="1163965"/>
                      <a:pt x="1434895" y="1177952"/>
                    </a:cubicBezTo>
                    <a:cubicBezTo>
                      <a:pt x="1424647" y="1188040"/>
                      <a:pt x="1394601" y="1215909"/>
                      <a:pt x="1350384" y="1242336"/>
                    </a:cubicBezTo>
                    <a:cubicBezTo>
                      <a:pt x="1336595" y="1250580"/>
                      <a:pt x="1326395" y="1258394"/>
                      <a:pt x="1318862" y="1265482"/>
                    </a:cubicBezTo>
                    <a:cubicBezTo>
                      <a:pt x="1318765" y="1231759"/>
                      <a:pt x="1316569" y="1185452"/>
                      <a:pt x="1316874" y="1145119"/>
                    </a:cubicBezTo>
                    <a:cubicBezTo>
                      <a:pt x="1326865" y="1138442"/>
                      <a:pt x="1336324" y="1130459"/>
                      <a:pt x="1344447" y="1121392"/>
                    </a:cubicBezTo>
                    <a:close/>
                    <a:moveTo>
                      <a:pt x="1420994" y="1665423"/>
                    </a:moveTo>
                    <a:cubicBezTo>
                      <a:pt x="1373100" y="1756534"/>
                      <a:pt x="1359591" y="1690476"/>
                      <a:pt x="1359591" y="1690476"/>
                    </a:cubicBezTo>
                    <a:cubicBezTo>
                      <a:pt x="1359591" y="1690476"/>
                      <a:pt x="1329705" y="1652069"/>
                      <a:pt x="1321117" y="1397327"/>
                    </a:cubicBezTo>
                    <a:cubicBezTo>
                      <a:pt x="1334480" y="1364562"/>
                      <a:pt x="1354506" y="1321810"/>
                      <a:pt x="1374938" y="1301552"/>
                    </a:cubicBezTo>
                    <a:cubicBezTo>
                      <a:pt x="1409353" y="1267432"/>
                      <a:pt x="1462875" y="1193261"/>
                      <a:pt x="1466431" y="1188311"/>
                    </a:cubicBezTo>
                    <a:cubicBezTo>
                      <a:pt x="1490855" y="1194712"/>
                      <a:pt x="1516551" y="1196822"/>
                      <a:pt x="1541720" y="1194553"/>
                    </a:cubicBezTo>
                    <a:cubicBezTo>
                      <a:pt x="1537230" y="1217844"/>
                      <a:pt x="1467331" y="1577279"/>
                      <a:pt x="1420994" y="1665423"/>
                    </a:cubicBezTo>
                    <a:close/>
                    <a:moveTo>
                      <a:pt x="1705285" y="1260557"/>
                    </a:moveTo>
                    <a:cubicBezTo>
                      <a:pt x="1682728" y="1333156"/>
                      <a:pt x="1657574" y="1447660"/>
                      <a:pt x="1581864" y="1482065"/>
                    </a:cubicBezTo>
                    <a:cubicBezTo>
                      <a:pt x="1498495" y="1516311"/>
                      <a:pt x="1605151" y="1197552"/>
                      <a:pt x="1611644" y="1178330"/>
                    </a:cubicBezTo>
                    <a:cubicBezTo>
                      <a:pt x="1627930" y="1171532"/>
                      <a:pt x="1643238" y="1162126"/>
                      <a:pt x="1656621" y="1150524"/>
                    </a:cubicBezTo>
                    <a:cubicBezTo>
                      <a:pt x="1672529" y="1181363"/>
                      <a:pt x="1705352" y="1202787"/>
                      <a:pt x="1740082" y="1203668"/>
                    </a:cubicBezTo>
                    <a:cubicBezTo>
                      <a:pt x="1731533" y="1212958"/>
                      <a:pt x="1716752" y="1231725"/>
                      <a:pt x="1705285" y="1260557"/>
                    </a:cubicBezTo>
                    <a:close/>
                    <a:moveTo>
                      <a:pt x="1770370" y="1286752"/>
                    </a:moveTo>
                    <a:cubicBezTo>
                      <a:pt x="1782775" y="1261975"/>
                      <a:pt x="1809391" y="1241068"/>
                      <a:pt x="1818627" y="1229379"/>
                    </a:cubicBezTo>
                    <a:cubicBezTo>
                      <a:pt x="1840468" y="1252104"/>
                      <a:pt x="1867402" y="1270234"/>
                      <a:pt x="1897168" y="1280810"/>
                    </a:cubicBezTo>
                    <a:cubicBezTo>
                      <a:pt x="1874563" y="1298146"/>
                      <a:pt x="1818763" y="1337104"/>
                      <a:pt x="1757476" y="1351097"/>
                    </a:cubicBezTo>
                    <a:cubicBezTo>
                      <a:pt x="1757476" y="1351097"/>
                      <a:pt x="1755327" y="1316798"/>
                      <a:pt x="1770370" y="1286752"/>
                    </a:cubicBezTo>
                    <a:close/>
                    <a:moveTo>
                      <a:pt x="2431769" y="792551"/>
                    </a:moveTo>
                    <a:cubicBezTo>
                      <a:pt x="2424850" y="826666"/>
                      <a:pt x="2402526" y="858613"/>
                      <a:pt x="2367806" y="868319"/>
                    </a:cubicBezTo>
                    <a:cubicBezTo>
                      <a:pt x="2359562" y="865513"/>
                      <a:pt x="2350785" y="864647"/>
                      <a:pt x="2342154" y="866766"/>
                    </a:cubicBezTo>
                    <a:cubicBezTo>
                      <a:pt x="2336178" y="868232"/>
                      <a:pt x="2337688" y="877008"/>
                      <a:pt x="2343571" y="877226"/>
                    </a:cubicBezTo>
                    <a:cubicBezTo>
                      <a:pt x="2348051" y="877391"/>
                      <a:pt x="2352469" y="877918"/>
                      <a:pt x="2356741" y="878871"/>
                    </a:cubicBezTo>
                    <a:cubicBezTo>
                      <a:pt x="2358517" y="881735"/>
                      <a:pt x="2362900" y="881194"/>
                      <a:pt x="2365818" y="881673"/>
                    </a:cubicBezTo>
                    <a:cubicBezTo>
                      <a:pt x="2370743" y="883666"/>
                      <a:pt x="2375388" y="886390"/>
                      <a:pt x="2379597" y="890019"/>
                    </a:cubicBezTo>
                    <a:cubicBezTo>
                      <a:pt x="2428513" y="932717"/>
                      <a:pt x="2382757" y="1019729"/>
                      <a:pt x="2322742" y="1019778"/>
                    </a:cubicBezTo>
                    <a:cubicBezTo>
                      <a:pt x="2318605" y="1020513"/>
                      <a:pt x="2318552" y="1026261"/>
                      <a:pt x="2321639" y="1028216"/>
                    </a:cubicBezTo>
                    <a:cubicBezTo>
                      <a:pt x="2343078" y="1040384"/>
                      <a:pt x="2370158" y="1024519"/>
                      <a:pt x="2385263" y="1008650"/>
                    </a:cubicBezTo>
                    <a:cubicBezTo>
                      <a:pt x="2395099" y="1018355"/>
                      <a:pt x="2398805" y="1033896"/>
                      <a:pt x="2401379" y="1046911"/>
                    </a:cubicBezTo>
                    <a:cubicBezTo>
                      <a:pt x="2414854" y="1118567"/>
                      <a:pt x="2372911" y="1199042"/>
                      <a:pt x="2302774" y="1222876"/>
                    </a:cubicBezTo>
                    <a:cubicBezTo>
                      <a:pt x="2242769" y="1243468"/>
                      <a:pt x="2172115" y="1224594"/>
                      <a:pt x="2131468" y="1175630"/>
                    </a:cubicBezTo>
                    <a:cubicBezTo>
                      <a:pt x="2126790" y="1170564"/>
                      <a:pt x="2117621" y="1177333"/>
                      <a:pt x="2121748" y="1183129"/>
                    </a:cubicBezTo>
                    <a:cubicBezTo>
                      <a:pt x="2132185" y="1197780"/>
                      <a:pt x="2146250" y="1209798"/>
                      <a:pt x="2161863" y="1219339"/>
                    </a:cubicBezTo>
                    <a:cubicBezTo>
                      <a:pt x="2164079" y="1241334"/>
                      <a:pt x="2166546" y="1268008"/>
                      <a:pt x="2148867" y="1284623"/>
                    </a:cubicBezTo>
                    <a:cubicBezTo>
                      <a:pt x="2124284" y="1304126"/>
                      <a:pt x="2070317" y="1295248"/>
                      <a:pt x="2062314" y="1261660"/>
                    </a:cubicBezTo>
                    <a:cubicBezTo>
                      <a:pt x="2060384" y="1253522"/>
                      <a:pt x="2047935" y="1256967"/>
                      <a:pt x="2049793" y="1265110"/>
                    </a:cubicBezTo>
                    <a:cubicBezTo>
                      <a:pt x="2053175" y="1279920"/>
                      <a:pt x="2063205" y="1290942"/>
                      <a:pt x="2075746" y="1298427"/>
                    </a:cubicBezTo>
                    <a:cubicBezTo>
                      <a:pt x="2037537" y="1341260"/>
                      <a:pt x="1990552" y="1331032"/>
                      <a:pt x="1973933" y="1276180"/>
                    </a:cubicBezTo>
                    <a:cubicBezTo>
                      <a:pt x="1987673" y="1267142"/>
                      <a:pt x="2000466" y="1251766"/>
                      <a:pt x="1999663" y="1234445"/>
                    </a:cubicBezTo>
                    <a:cubicBezTo>
                      <a:pt x="1999286" y="1229393"/>
                      <a:pt x="1991355" y="1225735"/>
                      <a:pt x="1988888" y="1231527"/>
                    </a:cubicBezTo>
                    <a:cubicBezTo>
                      <a:pt x="1954526" y="1314441"/>
                      <a:pt x="1846404" y="1249835"/>
                      <a:pt x="1811505" y="1198864"/>
                    </a:cubicBezTo>
                    <a:cubicBezTo>
                      <a:pt x="1799288" y="1182491"/>
                      <a:pt x="1789650" y="1164434"/>
                      <a:pt x="1783225" y="1145037"/>
                    </a:cubicBezTo>
                    <a:cubicBezTo>
                      <a:pt x="1780613" y="1137151"/>
                      <a:pt x="1768130" y="1140489"/>
                      <a:pt x="1770704" y="1148487"/>
                    </a:cubicBezTo>
                    <a:cubicBezTo>
                      <a:pt x="1773849" y="1158255"/>
                      <a:pt x="1777695" y="1167777"/>
                      <a:pt x="1782195" y="1176965"/>
                    </a:cubicBezTo>
                    <a:cubicBezTo>
                      <a:pt x="1738277" y="1196856"/>
                      <a:pt x="1692124" y="1181339"/>
                      <a:pt x="1667222" y="1140402"/>
                    </a:cubicBezTo>
                    <a:cubicBezTo>
                      <a:pt x="1676758" y="1130140"/>
                      <a:pt x="1685244" y="1118755"/>
                      <a:pt x="1689594" y="1105300"/>
                    </a:cubicBezTo>
                    <a:cubicBezTo>
                      <a:pt x="1692516" y="1098502"/>
                      <a:pt x="1683604" y="1092793"/>
                      <a:pt x="1679433" y="1099363"/>
                    </a:cubicBezTo>
                    <a:cubicBezTo>
                      <a:pt x="1675955" y="1104836"/>
                      <a:pt x="1671605" y="1109930"/>
                      <a:pt x="1667386" y="1114861"/>
                    </a:cubicBezTo>
                    <a:cubicBezTo>
                      <a:pt x="1628921" y="1163839"/>
                      <a:pt x="1563773" y="1182113"/>
                      <a:pt x="1503522" y="1177855"/>
                    </a:cubicBezTo>
                    <a:cubicBezTo>
                      <a:pt x="1446816" y="1174638"/>
                      <a:pt x="1397209" y="1143102"/>
                      <a:pt x="1351042" y="1113457"/>
                    </a:cubicBezTo>
                    <a:cubicBezTo>
                      <a:pt x="1357085" y="1105431"/>
                      <a:pt x="1363457" y="1097326"/>
                      <a:pt x="1365484" y="1087272"/>
                    </a:cubicBezTo>
                    <a:cubicBezTo>
                      <a:pt x="1366650" y="1082990"/>
                      <a:pt x="1360728" y="1078921"/>
                      <a:pt x="1357603" y="1082681"/>
                    </a:cubicBezTo>
                    <a:cubicBezTo>
                      <a:pt x="1352914" y="1087113"/>
                      <a:pt x="1349634" y="1092449"/>
                      <a:pt x="1346242" y="1097868"/>
                    </a:cubicBezTo>
                    <a:cubicBezTo>
                      <a:pt x="1310898" y="1150166"/>
                      <a:pt x="1240365" y="1171677"/>
                      <a:pt x="1181618" y="1148995"/>
                    </a:cubicBezTo>
                    <a:cubicBezTo>
                      <a:pt x="1186573" y="1142836"/>
                      <a:pt x="1193748" y="1133551"/>
                      <a:pt x="1192287" y="1125302"/>
                    </a:cubicBezTo>
                    <a:cubicBezTo>
                      <a:pt x="1191706" y="1122045"/>
                      <a:pt x="1187003" y="1120115"/>
                      <a:pt x="1184313" y="1122060"/>
                    </a:cubicBezTo>
                    <a:cubicBezTo>
                      <a:pt x="1179001" y="1125906"/>
                      <a:pt x="1177104" y="1133367"/>
                      <a:pt x="1173079" y="1138534"/>
                    </a:cubicBezTo>
                    <a:cubicBezTo>
                      <a:pt x="1147556" y="1170133"/>
                      <a:pt x="1100330" y="1163205"/>
                      <a:pt x="1066026" y="1152106"/>
                    </a:cubicBezTo>
                    <a:cubicBezTo>
                      <a:pt x="1049024" y="1146401"/>
                      <a:pt x="1032249" y="1137107"/>
                      <a:pt x="1023105" y="1121097"/>
                    </a:cubicBezTo>
                    <a:cubicBezTo>
                      <a:pt x="1019312" y="1114459"/>
                      <a:pt x="1009137" y="1120400"/>
                      <a:pt x="1012857" y="1127087"/>
                    </a:cubicBezTo>
                    <a:cubicBezTo>
                      <a:pt x="1024121" y="1147331"/>
                      <a:pt x="1045153" y="1158938"/>
                      <a:pt x="1067105" y="1165808"/>
                    </a:cubicBezTo>
                    <a:cubicBezTo>
                      <a:pt x="1065857" y="1177589"/>
                      <a:pt x="1065102" y="1189680"/>
                      <a:pt x="1061865" y="1201108"/>
                    </a:cubicBezTo>
                    <a:cubicBezTo>
                      <a:pt x="1048288" y="1244919"/>
                      <a:pt x="991622" y="1257344"/>
                      <a:pt x="952930" y="1240763"/>
                    </a:cubicBezTo>
                    <a:cubicBezTo>
                      <a:pt x="946611" y="1238383"/>
                      <a:pt x="944182" y="1248239"/>
                      <a:pt x="950177" y="1250740"/>
                    </a:cubicBezTo>
                    <a:cubicBezTo>
                      <a:pt x="964745" y="1256827"/>
                      <a:pt x="980465" y="1260102"/>
                      <a:pt x="996199" y="1259701"/>
                    </a:cubicBezTo>
                    <a:cubicBezTo>
                      <a:pt x="950980" y="1368224"/>
                      <a:pt x="853764" y="1393379"/>
                      <a:pt x="756368" y="1330776"/>
                    </a:cubicBezTo>
                    <a:cubicBezTo>
                      <a:pt x="738195" y="1318554"/>
                      <a:pt x="720458" y="1300657"/>
                      <a:pt x="716433" y="1278289"/>
                    </a:cubicBezTo>
                    <a:cubicBezTo>
                      <a:pt x="715363" y="1272343"/>
                      <a:pt x="705096" y="1273630"/>
                      <a:pt x="705774" y="1279731"/>
                    </a:cubicBezTo>
                    <a:cubicBezTo>
                      <a:pt x="707525" y="1295519"/>
                      <a:pt x="714725" y="1308727"/>
                      <a:pt x="724585" y="1320175"/>
                    </a:cubicBezTo>
                    <a:cubicBezTo>
                      <a:pt x="710815" y="1326315"/>
                      <a:pt x="697989" y="1335532"/>
                      <a:pt x="683411" y="1340530"/>
                    </a:cubicBezTo>
                    <a:cubicBezTo>
                      <a:pt x="633620" y="1361296"/>
                      <a:pt x="567107" y="1337859"/>
                      <a:pt x="554552" y="1282136"/>
                    </a:cubicBezTo>
                    <a:cubicBezTo>
                      <a:pt x="553047" y="1276548"/>
                      <a:pt x="543743" y="1277467"/>
                      <a:pt x="544188" y="1283539"/>
                    </a:cubicBezTo>
                    <a:cubicBezTo>
                      <a:pt x="544745" y="1291082"/>
                      <a:pt x="546574" y="1298364"/>
                      <a:pt x="549404" y="1305263"/>
                    </a:cubicBezTo>
                    <a:cubicBezTo>
                      <a:pt x="462638" y="1349572"/>
                      <a:pt x="359766" y="1362810"/>
                      <a:pt x="264610" y="1340955"/>
                    </a:cubicBezTo>
                    <a:cubicBezTo>
                      <a:pt x="115237" y="1313701"/>
                      <a:pt x="-3578" y="1160346"/>
                      <a:pt x="131648" y="1036654"/>
                    </a:cubicBezTo>
                    <a:cubicBezTo>
                      <a:pt x="137667" y="1036591"/>
                      <a:pt x="143856" y="1036634"/>
                      <a:pt x="149366" y="1033964"/>
                    </a:cubicBezTo>
                    <a:cubicBezTo>
                      <a:pt x="153702" y="1031854"/>
                      <a:pt x="151960" y="1025884"/>
                      <a:pt x="148133" y="1024510"/>
                    </a:cubicBezTo>
                    <a:cubicBezTo>
                      <a:pt x="131218" y="1021669"/>
                      <a:pt x="113432" y="1023092"/>
                      <a:pt x="97200" y="1016255"/>
                    </a:cubicBezTo>
                    <a:cubicBezTo>
                      <a:pt x="55140" y="1006259"/>
                      <a:pt x="18335" y="957794"/>
                      <a:pt x="46441" y="917142"/>
                    </a:cubicBezTo>
                    <a:cubicBezTo>
                      <a:pt x="53901" y="905042"/>
                      <a:pt x="65349" y="892989"/>
                      <a:pt x="79453" y="889206"/>
                    </a:cubicBezTo>
                    <a:cubicBezTo>
                      <a:pt x="98612" y="899516"/>
                      <a:pt x="119998" y="905366"/>
                      <a:pt x="141683" y="904529"/>
                    </a:cubicBezTo>
                    <a:cubicBezTo>
                      <a:pt x="150799" y="904180"/>
                      <a:pt x="150716" y="890996"/>
                      <a:pt x="141683" y="890430"/>
                    </a:cubicBezTo>
                    <a:cubicBezTo>
                      <a:pt x="-68605" y="858492"/>
                      <a:pt x="1241" y="529520"/>
                      <a:pt x="265273" y="544074"/>
                    </a:cubicBezTo>
                    <a:cubicBezTo>
                      <a:pt x="272565" y="554544"/>
                      <a:pt x="282880" y="546328"/>
                      <a:pt x="277137" y="539245"/>
                    </a:cubicBezTo>
                    <a:cubicBezTo>
                      <a:pt x="266826" y="528726"/>
                      <a:pt x="259216" y="515426"/>
                      <a:pt x="253202" y="502072"/>
                    </a:cubicBezTo>
                    <a:cubicBezTo>
                      <a:pt x="205176" y="408833"/>
                      <a:pt x="316942" y="296269"/>
                      <a:pt x="403228" y="275706"/>
                    </a:cubicBezTo>
                    <a:cubicBezTo>
                      <a:pt x="451621" y="266373"/>
                      <a:pt x="502554" y="276722"/>
                      <a:pt x="546307" y="298437"/>
                    </a:cubicBezTo>
                    <a:cubicBezTo>
                      <a:pt x="544638" y="316967"/>
                      <a:pt x="545214" y="335697"/>
                      <a:pt x="548364" y="354237"/>
                    </a:cubicBezTo>
                    <a:cubicBezTo>
                      <a:pt x="550807" y="362336"/>
                      <a:pt x="562884" y="359187"/>
                      <a:pt x="560982" y="350758"/>
                    </a:cubicBezTo>
                    <a:cubicBezTo>
                      <a:pt x="537594" y="167962"/>
                      <a:pt x="750644" y="20736"/>
                      <a:pt x="916304" y="18002"/>
                    </a:cubicBezTo>
                    <a:cubicBezTo>
                      <a:pt x="954328" y="19159"/>
                      <a:pt x="992769" y="28192"/>
                      <a:pt x="1025587" y="47831"/>
                    </a:cubicBezTo>
                    <a:cubicBezTo>
                      <a:pt x="1034291" y="51111"/>
                      <a:pt x="1041834" y="56564"/>
                      <a:pt x="1048845" y="62597"/>
                    </a:cubicBezTo>
                    <a:cubicBezTo>
                      <a:pt x="1050398" y="63875"/>
                      <a:pt x="1052125" y="64247"/>
                      <a:pt x="1053732" y="64020"/>
                    </a:cubicBezTo>
                    <a:cubicBezTo>
                      <a:pt x="1040155" y="78941"/>
                      <a:pt x="1029724" y="96519"/>
                      <a:pt x="1024097" y="116346"/>
                    </a:cubicBezTo>
                    <a:cubicBezTo>
                      <a:pt x="1021736" y="124663"/>
                      <a:pt x="1034504" y="128132"/>
                      <a:pt x="1037010" y="119907"/>
                    </a:cubicBezTo>
                    <a:cubicBezTo>
                      <a:pt x="1095283" y="-34687"/>
                      <a:pt x="1371779" y="-1448"/>
                      <a:pt x="1376695" y="171552"/>
                    </a:cubicBezTo>
                    <a:cubicBezTo>
                      <a:pt x="1377304" y="176496"/>
                      <a:pt x="1384842" y="178606"/>
                      <a:pt x="1386163" y="172834"/>
                    </a:cubicBezTo>
                    <a:cubicBezTo>
                      <a:pt x="1390518" y="153814"/>
                      <a:pt x="1387363" y="133440"/>
                      <a:pt x="1380212" y="114595"/>
                    </a:cubicBezTo>
                    <a:cubicBezTo>
                      <a:pt x="1452482" y="41018"/>
                      <a:pt x="1551605" y="38991"/>
                      <a:pt x="1595324" y="142033"/>
                    </a:cubicBezTo>
                    <a:cubicBezTo>
                      <a:pt x="1582846" y="151023"/>
                      <a:pt x="1574185" y="164870"/>
                      <a:pt x="1567276" y="178369"/>
                    </a:cubicBezTo>
                    <a:cubicBezTo>
                      <a:pt x="1564204" y="184412"/>
                      <a:pt x="1572473" y="189149"/>
                      <a:pt x="1576300" y="183643"/>
                    </a:cubicBezTo>
                    <a:cubicBezTo>
                      <a:pt x="1586746" y="169137"/>
                      <a:pt x="1597898" y="153340"/>
                      <a:pt x="1615776" y="147853"/>
                    </a:cubicBezTo>
                    <a:cubicBezTo>
                      <a:pt x="1669994" y="126434"/>
                      <a:pt x="1735539" y="149924"/>
                      <a:pt x="1763286" y="201273"/>
                    </a:cubicBezTo>
                    <a:cubicBezTo>
                      <a:pt x="1768294" y="210123"/>
                      <a:pt x="1772160" y="219466"/>
                      <a:pt x="1777298" y="228242"/>
                    </a:cubicBezTo>
                    <a:cubicBezTo>
                      <a:pt x="1779988" y="232834"/>
                      <a:pt x="1787323" y="230874"/>
                      <a:pt x="1787318" y="225528"/>
                    </a:cubicBezTo>
                    <a:cubicBezTo>
                      <a:pt x="1787304" y="214985"/>
                      <a:pt x="1783994" y="204801"/>
                      <a:pt x="1779059" y="195327"/>
                    </a:cubicBezTo>
                    <a:cubicBezTo>
                      <a:pt x="2041577" y="76164"/>
                      <a:pt x="2341936" y="291290"/>
                      <a:pt x="2219797" y="578377"/>
                    </a:cubicBezTo>
                    <a:cubicBezTo>
                      <a:pt x="2216783" y="585814"/>
                      <a:pt x="2227906" y="589177"/>
                      <a:pt x="2231941" y="583491"/>
                    </a:cubicBezTo>
                    <a:cubicBezTo>
                      <a:pt x="2254885" y="550194"/>
                      <a:pt x="2263115" y="508415"/>
                      <a:pt x="2265079" y="468630"/>
                    </a:cubicBezTo>
                    <a:cubicBezTo>
                      <a:pt x="2403595" y="499798"/>
                      <a:pt x="2462652" y="664940"/>
                      <a:pt x="2431769" y="7925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" name="Graphic 97">
              <a:extLst>
                <a:ext uri="{FF2B5EF4-FFF2-40B4-BE49-F238E27FC236}">
                  <a16:creationId xmlns:a16="http://schemas.microsoft.com/office/drawing/2014/main" id="{929D063F-1DAE-A833-47CA-91937819DCFF}"/>
                </a:ext>
              </a:extLst>
            </p:cNvPr>
            <p:cNvGrpSpPr/>
            <p:nvPr/>
          </p:nvGrpSpPr>
          <p:grpSpPr>
            <a:xfrm>
              <a:off x="-769437" y="2335142"/>
              <a:ext cx="432185" cy="2806446"/>
              <a:chOff x="-769437" y="2335142"/>
              <a:chExt cx="432185" cy="2806446"/>
            </a:xfrm>
          </p:grpSpPr>
          <p:sp>
            <p:nvSpPr>
              <p:cNvPr id="82" name="Freeform 121">
                <a:extLst>
                  <a:ext uri="{FF2B5EF4-FFF2-40B4-BE49-F238E27FC236}">
                    <a16:creationId xmlns:a16="http://schemas.microsoft.com/office/drawing/2014/main" id="{D9649705-EFDE-8920-C880-8981A51180D9}"/>
                  </a:ext>
                </a:extLst>
              </p:cNvPr>
              <p:cNvSpPr/>
              <p:nvPr/>
            </p:nvSpPr>
            <p:spPr>
              <a:xfrm>
                <a:off x="-761262" y="4493475"/>
                <a:ext cx="415838" cy="639931"/>
              </a:xfrm>
              <a:custGeom>
                <a:avLst/>
                <a:gdLst>
                  <a:gd name="connsiteX0" fmla="*/ 383558 w 415838"/>
                  <a:gd name="connsiteY0" fmla="*/ 639931 h 639931"/>
                  <a:gd name="connsiteX1" fmla="*/ 32281 w 415838"/>
                  <a:gd name="connsiteY1" fmla="*/ 639931 h 639931"/>
                  <a:gd name="connsiteX2" fmla="*/ 87 w 415838"/>
                  <a:gd name="connsiteY2" fmla="*/ 605313 h 639931"/>
                  <a:gd name="connsiteX3" fmla="*/ 41812 w 415838"/>
                  <a:gd name="connsiteY3" fmla="*/ 29944 h 639931"/>
                  <a:gd name="connsiteX4" fmla="*/ 74007 w 415838"/>
                  <a:gd name="connsiteY4" fmla="*/ 0 h 639931"/>
                  <a:gd name="connsiteX5" fmla="*/ 341832 w 415838"/>
                  <a:gd name="connsiteY5" fmla="*/ 0 h 639931"/>
                  <a:gd name="connsiteX6" fmla="*/ 374026 w 415838"/>
                  <a:gd name="connsiteY6" fmla="*/ 29944 h 639931"/>
                  <a:gd name="connsiteX7" fmla="*/ 415752 w 415838"/>
                  <a:gd name="connsiteY7" fmla="*/ 605313 h 639931"/>
                  <a:gd name="connsiteX8" fmla="*/ 383558 w 415838"/>
                  <a:gd name="connsiteY8" fmla="*/ 639931 h 63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5838" h="639931">
                    <a:moveTo>
                      <a:pt x="383558" y="639931"/>
                    </a:moveTo>
                    <a:lnTo>
                      <a:pt x="32281" y="639931"/>
                    </a:lnTo>
                    <a:cubicBezTo>
                      <a:pt x="13532" y="639931"/>
                      <a:pt x="-1273" y="624013"/>
                      <a:pt x="87" y="605313"/>
                    </a:cubicBezTo>
                    <a:lnTo>
                      <a:pt x="41812" y="29944"/>
                    </a:lnTo>
                    <a:cubicBezTo>
                      <a:pt x="43036" y="13068"/>
                      <a:pt x="57087" y="0"/>
                      <a:pt x="74007" y="0"/>
                    </a:cubicBezTo>
                    <a:lnTo>
                      <a:pt x="341832" y="0"/>
                    </a:lnTo>
                    <a:cubicBezTo>
                      <a:pt x="358757" y="0"/>
                      <a:pt x="372802" y="13068"/>
                      <a:pt x="374026" y="29944"/>
                    </a:cubicBezTo>
                    <a:lnTo>
                      <a:pt x="415752" y="605313"/>
                    </a:lnTo>
                    <a:cubicBezTo>
                      <a:pt x="417107" y="624013"/>
                      <a:pt x="402301" y="639931"/>
                      <a:pt x="383558" y="6399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 122">
                <a:extLst>
                  <a:ext uri="{FF2B5EF4-FFF2-40B4-BE49-F238E27FC236}">
                    <a16:creationId xmlns:a16="http://schemas.microsoft.com/office/drawing/2014/main" id="{A2634352-781C-8B3B-79D0-F832AC535E77}"/>
                  </a:ext>
                </a:extLst>
              </p:cNvPr>
              <p:cNvSpPr/>
              <p:nvPr/>
            </p:nvSpPr>
            <p:spPr>
              <a:xfrm>
                <a:off x="-693265" y="2464833"/>
                <a:ext cx="279848" cy="284778"/>
              </a:xfrm>
              <a:custGeom>
                <a:avLst/>
                <a:gdLst>
                  <a:gd name="connsiteX0" fmla="*/ 166535 w 279848"/>
                  <a:gd name="connsiteY0" fmla="*/ 284779 h 284778"/>
                  <a:gd name="connsiteX1" fmla="*/ 113309 w 279848"/>
                  <a:gd name="connsiteY1" fmla="*/ 284779 h 284778"/>
                  <a:gd name="connsiteX2" fmla="*/ 31570 w 279848"/>
                  <a:gd name="connsiteY2" fmla="*/ 213564 h 284778"/>
                  <a:gd name="connsiteX3" fmla="*/ 0 w 279848"/>
                  <a:gd name="connsiteY3" fmla="*/ 0 h 284778"/>
                  <a:gd name="connsiteX4" fmla="*/ 279849 w 279848"/>
                  <a:gd name="connsiteY4" fmla="*/ 0 h 284778"/>
                  <a:gd name="connsiteX5" fmla="*/ 248279 w 279848"/>
                  <a:gd name="connsiteY5" fmla="*/ 213564 h 284778"/>
                  <a:gd name="connsiteX6" fmla="*/ 166535 w 279848"/>
                  <a:gd name="connsiteY6" fmla="*/ 284779 h 284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48" h="284778">
                    <a:moveTo>
                      <a:pt x="166535" y="284779"/>
                    </a:moveTo>
                    <a:lnTo>
                      <a:pt x="113309" y="284779"/>
                    </a:lnTo>
                    <a:cubicBezTo>
                      <a:pt x="73978" y="284779"/>
                      <a:pt x="31570" y="252894"/>
                      <a:pt x="31570" y="213564"/>
                    </a:cubicBezTo>
                    <a:lnTo>
                      <a:pt x="0" y="0"/>
                    </a:lnTo>
                    <a:lnTo>
                      <a:pt x="279849" y="0"/>
                    </a:lnTo>
                    <a:lnTo>
                      <a:pt x="248279" y="213564"/>
                    </a:lnTo>
                    <a:cubicBezTo>
                      <a:pt x="248274" y="252894"/>
                      <a:pt x="205866" y="284779"/>
                      <a:pt x="166535" y="2847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Freeform 123">
                <a:extLst>
                  <a:ext uri="{FF2B5EF4-FFF2-40B4-BE49-F238E27FC236}">
                    <a16:creationId xmlns:a16="http://schemas.microsoft.com/office/drawing/2014/main" id="{C7A44F42-B794-2782-20AB-4927DE287160}"/>
                  </a:ext>
                </a:extLst>
              </p:cNvPr>
              <p:cNvSpPr/>
              <p:nvPr/>
            </p:nvSpPr>
            <p:spPr>
              <a:xfrm>
                <a:off x="-769437" y="2335142"/>
                <a:ext cx="432185" cy="2806446"/>
              </a:xfrm>
              <a:custGeom>
                <a:avLst/>
                <a:gdLst>
                  <a:gd name="connsiteX0" fmla="*/ 432080 w 432185"/>
                  <a:gd name="connsiteY0" fmla="*/ 2763061 h 2806446"/>
                  <a:gd name="connsiteX1" fmla="*/ 390354 w 432185"/>
                  <a:gd name="connsiteY1" fmla="*/ 2187692 h 2806446"/>
                  <a:gd name="connsiteX2" fmla="*/ 350002 w 432185"/>
                  <a:gd name="connsiteY2" fmla="*/ 2150161 h 2806446"/>
                  <a:gd name="connsiteX3" fmla="*/ 293888 w 432185"/>
                  <a:gd name="connsiteY3" fmla="*/ 2150161 h 2806446"/>
                  <a:gd name="connsiteX4" fmla="*/ 277829 w 432185"/>
                  <a:gd name="connsiteY4" fmla="*/ 414364 h 2806446"/>
                  <a:gd name="connsiteX5" fmla="*/ 302935 w 432185"/>
                  <a:gd name="connsiteY5" fmla="*/ 399162 h 2806446"/>
                  <a:gd name="connsiteX6" fmla="*/ 331656 w 432185"/>
                  <a:gd name="connsiteY6" fmla="*/ 343802 h 2806446"/>
                  <a:gd name="connsiteX7" fmla="*/ 363153 w 432185"/>
                  <a:gd name="connsiteY7" fmla="*/ 130751 h 2806446"/>
                  <a:gd name="connsiteX8" fmla="*/ 363221 w 432185"/>
                  <a:gd name="connsiteY8" fmla="*/ 129696 h 2806446"/>
                  <a:gd name="connsiteX9" fmla="*/ 384892 w 432185"/>
                  <a:gd name="connsiteY9" fmla="*/ 129696 h 2806446"/>
                  <a:gd name="connsiteX10" fmla="*/ 403843 w 432185"/>
                  <a:gd name="connsiteY10" fmla="*/ 110744 h 2806446"/>
                  <a:gd name="connsiteX11" fmla="*/ 403843 w 432185"/>
                  <a:gd name="connsiteY11" fmla="*/ 80302 h 2806446"/>
                  <a:gd name="connsiteX12" fmla="*/ 384892 w 432185"/>
                  <a:gd name="connsiteY12" fmla="*/ 61345 h 2806446"/>
                  <a:gd name="connsiteX13" fmla="*/ 356017 w 432185"/>
                  <a:gd name="connsiteY13" fmla="*/ 61345 h 2806446"/>
                  <a:gd name="connsiteX14" fmla="*/ 356017 w 432185"/>
                  <a:gd name="connsiteY14" fmla="*/ 56662 h 2806446"/>
                  <a:gd name="connsiteX15" fmla="*/ 299355 w 432185"/>
                  <a:gd name="connsiteY15" fmla="*/ 0 h 2806446"/>
                  <a:gd name="connsiteX16" fmla="*/ 132829 w 432185"/>
                  <a:gd name="connsiteY16" fmla="*/ 0 h 2806446"/>
                  <a:gd name="connsiteX17" fmla="*/ 76168 w 432185"/>
                  <a:gd name="connsiteY17" fmla="*/ 56662 h 2806446"/>
                  <a:gd name="connsiteX18" fmla="*/ 76168 w 432185"/>
                  <a:gd name="connsiteY18" fmla="*/ 61345 h 2806446"/>
                  <a:gd name="connsiteX19" fmla="*/ 47293 w 432185"/>
                  <a:gd name="connsiteY19" fmla="*/ 61345 h 2806446"/>
                  <a:gd name="connsiteX20" fmla="*/ 28341 w 432185"/>
                  <a:gd name="connsiteY20" fmla="*/ 80302 h 2806446"/>
                  <a:gd name="connsiteX21" fmla="*/ 28341 w 432185"/>
                  <a:gd name="connsiteY21" fmla="*/ 110744 h 2806446"/>
                  <a:gd name="connsiteX22" fmla="*/ 47293 w 432185"/>
                  <a:gd name="connsiteY22" fmla="*/ 129696 h 2806446"/>
                  <a:gd name="connsiteX23" fmla="*/ 68963 w 432185"/>
                  <a:gd name="connsiteY23" fmla="*/ 129696 h 2806446"/>
                  <a:gd name="connsiteX24" fmla="*/ 69031 w 432185"/>
                  <a:gd name="connsiteY24" fmla="*/ 130751 h 2806446"/>
                  <a:gd name="connsiteX25" fmla="*/ 100529 w 432185"/>
                  <a:gd name="connsiteY25" fmla="*/ 343802 h 2806446"/>
                  <a:gd name="connsiteX26" fmla="*/ 129249 w 432185"/>
                  <a:gd name="connsiteY26" fmla="*/ 399162 h 2806446"/>
                  <a:gd name="connsiteX27" fmla="*/ 154355 w 432185"/>
                  <a:gd name="connsiteY27" fmla="*/ 414364 h 2806446"/>
                  <a:gd name="connsiteX28" fmla="*/ 138297 w 432185"/>
                  <a:gd name="connsiteY28" fmla="*/ 2150161 h 2806446"/>
                  <a:gd name="connsiteX29" fmla="*/ 82182 w 432185"/>
                  <a:gd name="connsiteY29" fmla="*/ 2150161 h 2806446"/>
                  <a:gd name="connsiteX30" fmla="*/ 41830 w 432185"/>
                  <a:gd name="connsiteY30" fmla="*/ 2187692 h 2806446"/>
                  <a:gd name="connsiteX31" fmla="*/ 104 w 432185"/>
                  <a:gd name="connsiteY31" fmla="*/ 2763061 h 2806446"/>
                  <a:gd name="connsiteX32" fmla="*/ 10831 w 432185"/>
                  <a:gd name="connsiteY32" fmla="*/ 2793543 h 2806446"/>
                  <a:gd name="connsiteX33" fmla="*/ 40456 w 432185"/>
                  <a:gd name="connsiteY33" fmla="*/ 2806446 h 2806446"/>
                  <a:gd name="connsiteX34" fmla="*/ 391733 w 432185"/>
                  <a:gd name="connsiteY34" fmla="*/ 2806446 h 2806446"/>
                  <a:gd name="connsiteX35" fmla="*/ 421358 w 432185"/>
                  <a:gd name="connsiteY35" fmla="*/ 2793543 h 2806446"/>
                  <a:gd name="connsiteX36" fmla="*/ 432080 w 432185"/>
                  <a:gd name="connsiteY36" fmla="*/ 2763061 h 2806446"/>
                  <a:gd name="connsiteX37" fmla="*/ 114952 w 432185"/>
                  <a:gd name="connsiteY37" fmla="*/ 343255 h 2806446"/>
                  <a:gd name="connsiteX38" fmla="*/ 114874 w 432185"/>
                  <a:gd name="connsiteY38" fmla="*/ 342200 h 2806446"/>
                  <a:gd name="connsiteX39" fmla="*/ 84524 w 432185"/>
                  <a:gd name="connsiteY39" fmla="*/ 136910 h 2806446"/>
                  <a:gd name="connsiteX40" fmla="*/ 347656 w 432185"/>
                  <a:gd name="connsiteY40" fmla="*/ 136910 h 2806446"/>
                  <a:gd name="connsiteX41" fmla="*/ 317305 w 432185"/>
                  <a:gd name="connsiteY41" fmla="*/ 342200 h 2806446"/>
                  <a:gd name="connsiteX42" fmla="*/ 317228 w 432185"/>
                  <a:gd name="connsiteY42" fmla="*/ 343255 h 2806446"/>
                  <a:gd name="connsiteX43" fmla="*/ 242703 w 432185"/>
                  <a:gd name="connsiteY43" fmla="*/ 407256 h 2806446"/>
                  <a:gd name="connsiteX44" fmla="*/ 189476 w 432185"/>
                  <a:gd name="connsiteY44" fmla="*/ 407256 h 2806446"/>
                  <a:gd name="connsiteX45" fmla="*/ 114952 w 432185"/>
                  <a:gd name="connsiteY45" fmla="*/ 343255 h 2806446"/>
                  <a:gd name="connsiteX46" fmla="*/ 409383 w 432185"/>
                  <a:gd name="connsiteY46" fmla="*/ 2782400 h 2806446"/>
                  <a:gd name="connsiteX47" fmla="*/ 391733 w 432185"/>
                  <a:gd name="connsiteY47" fmla="*/ 2790088 h 2806446"/>
                  <a:gd name="connsiteX48" fmla="*/ 40456 w 432185"/>
                  <a:gd name="connsiteY48" fmla="*/ 2790088 h 2806446"/>
                  <a:gd name="connsiteX49" fmla="*/ 22806 w 432185"/>
                  <a:gd name="connsiteY49" fmla="*/ 2782400 h 2806446"/>
                  <a:gd name="connsiteX50" fmla="*/ 16414 w 432185"/>
                  <a:gd name="connsiteY50" fmla="*/ 2764237 h 2806446"/>
                  <a:gd name="connsiteX51" fmla="*/ 58140 w 432185"/>
                  <a:gd name="connsiteY51" fmla="*/ 2188868 h 2806446"/>
                  <a:gd name="connsiteX52" fmla="*/ 82182 w 432185"/>
                  <a:gd name="connsiteY52" fmla="*/ 2166505 h 2806446"/>
                  <a:gd name="connsiteX53" fmla="*/ 350007 w 432185"/>
                  <a:gd name="connsiteY53" fmla="*/ 2166505 h 2806446"/>
                  <a:gd name="connsiteX54" fmla="*/ 374049 w 432185"/>
                  <a:gd name="connsiteY54" fmla="*/ 2188868 h 2806446"/>
                  <a:gd name="connsiteX55" fmla="*/ 415775 w 432185"/>
                  <a:gd name="connsiteY55" fmla="*/ 2764232 h 2806446"/>
                  <a:gd name="connsiteX56" fmla="*/ 409383 w 432185"/>
                  <a:gd name="connsiteY56" fmla="*/ 2782400 h 2806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432185" h="2806446">
                    <a:moveTo>
                      <a:pt x="432080" y="2763061"/>
                    </a:moveTo>
                    <a:lnTo>
                      <a:pt x="390354" y="2187692"/>
                    </a:lnTo>
                    <a:cubicBezTo>
                      <a:pt x="388830" y="2166646"/>
                      <a:pt x="371102" y="2150161"/>
                      <a:pt x="350002" y="2150161"/>
                    </a:cubicBezTo>
                    <a:lnTo>
                      <a:pt x="293888" y="2150161"/>
                    </a:lnTo>
                    <a:lnTo>
                      <a:pt x="277829" y="414364"/>
                    </a:lnTo>
                    <a:cubicBezTo>
                      <a:pt x="286795" y="410604"/>
                      <a:pt x="295325" y="405481"/>
                      <a:pt x="302935" y="399162"/>
                    </a:cubicBezTo>
                    <a:cubicBezTo>
                      <a:pt x="321297" y="383911"/>
                      <a:pt x="331481" y="364273"/>
                      <a:pt x="331656" y="343802"/>
                    </a:cubicBezTo>
                    <a:lnTo>
                      <a:pt x="363153" y="130751"/>
                    </a:lnTo>
                    <a:cubicBezTo>
                      <a:pt x="363206" y="130398"/>
                      <a:pt x="363221" y="130044"/>
                      <a:pt x="363221" y="129696"/>
                    </a:cubicBezTo>
                    <a:lnTo>
                      <a:pt x="384892" y="129696"/>
                    </a:lnTo>
                    <a:cubicBezTo>
                      <a:pt x="395357" y="129696"/>
                      <a:pt x="403843" y="121210"/>
                      <a:pt x="403843" y="110744"/>
                    </a:cubicBezTo>
                    <a:lnTo>
                      <a:pt x="403843" y="80302"/>
                    </a:lnTo>
                    <a:cubicBezTo>
                      <a:pt x="403843" y="69832"/>
                      <a:pt x="395357" y="61345"/>
                      <a:pt x="384892" y="61345"/>
                    </a:cubicBezTo>
                    <a:lnTo>
                      <a:pt x="356017" y="61345"/>
                    </a:lnTo>
                    <a:lnTo>
                      <a:pt x="356017" y="56662"/>
                    </a:lnTo>
                    <a:cubicBezTo>
                      <a:pt x="356017" y="25367"/>
                      <a:pt x="330649" y="0"/>
                      <a:pt x="299355" y="0"/>
                    </a:cubicBezTo>
                    <a:lnTo>
                      <a:pt x="132829" y="0"/>
                    </a:lnTo>
                    <a:cubicBezTo>
                      <a:pt x="101535" y="0"/>
                      <a:pt x="76168" y="25367"/>
                      <a:pt x="76168" y="56662"/>
                    </a:cubicBezTo>
                    <a:lnTo>
                      <a:pt x="76168" y="61345"/>
                    </a:lnTo>
                    <a:lnTo>
                      <a:pt x="47293" y="61345"/>
                    </a:lnTo>
                    <a:cubicBezTo>
                      <a:pt x="36827" y="61345"/>
                      <a:pt x="28341" y="69832"/>
                      <a:pt x="28341" y="80302"/>
                    </a:cubicBezTo>
                    <a:lnTo>
                      <a:pt x="28341" y="110744"/>
                    </a:lnTo>
                    <a:cubicBezTo>
                      <a:pt x="28341" y="121215"/>
                      <a:pt x="36827" y="129696"/>
                      <a:pt x="47293" y="129696"/>
                    </a:cubicBezTo>
                    <a:lnTo>
                      <a:pt x="68963" y="129696"/>
                    </a:lnTo>
                    <a:cubicBezTo>
                      <a:pt x="68963" y="130049"/>
                      <a:pt x="68978" y="130398"/>
                      <a:pt x="69031" y="130751"/>
                    </a:cubicBezTo>
                    <a:lnTo>
                      <a:pt x="100529" y="343802"/>
                    </a:lnTo>
                    <a:cubicBezTo>
                      <a:pt x="100708" y="364273"/>
                      <a:pt x="110892" y="383911"/>
                      <a:pt x="129249" y="399162"/>
                    </a:cubicBezTo>
                    <a:cubicBezTo>
                      <a:pt x="136860" y="405481"/>
                      <a:pt x="145390" y="410604"/>
                      <a:pt x="154355" y="414364"/>
                    </a:cubicBezTo>
                    <a:lnTo>
                      <a:pt x="138297" y="2150161"/>
                    </a:lnTo>
                    <a:lnTo>
                      <a:pt x="82182" y="2150161"/>
                    </a:lnTo>
                    <a:cubicBezTo>
                      <a:pt x="61082" y="2150161"/>
                      <a:pt x="43359" y="2166646"/>
                      <a:pt x="41830" y="2187692"/>
                    </a:cubicBezTo>
                    <a:lnTo>
                      <a:pt x="104" y="2763061"/>
                    </a:lnTo>
                    <a:cubicBezTo>
                      <a:pt x="-704" y="2774233"/>
                      <a:pt x="3206" y="2785342"/>
                      <a:pt x="10831" y="2793543"/>
                    </a:cubicBezTo>
                    <a:cubicBezTo>
                      <a:pt x="18456" y="2801744"/>
                      <a:pt x="29255" y="2806446"/>
                      <a:pt x="40456" y="2806446"/>
                    </a:cubicBezTo>
                    <a:lnTo>
                      <a:pt x="391733" y="2806446"/>
                    </a:lnTo>
                    <a:cubicBezTo>
                      <a:pt x="402934" y="2806446"/>
                      <a:pt x="413728" y="2801744"/>
                      <a:pt x="421358" y="2793543"/>
                    </a:cubicBezTo>
                    <a:cubicBezTo>
                      <a:pt x="428983" y="2785337"/>
                      <a:pt x="432893" y="2774228"/>
                      <a:pt x="432080" y="2763061"/>
                    </a:cubicBezTo>
                    <a:close/>
                    <a:moveTo>
                      <a:pt x="114952" y="343255"/>
                    </a:moveTo>
                    <a:cubicBezTo>
                      <a:pt x="114952" y="342902"/>
                      <a:pt x="114928" y="342549"/>
                      <a:pt x="114874" y="342200"/>
                    </a:cubicBezTo>
                    <a:lnTo>
                      <a:pt x="84524" y="136910"/>
                    </a:lnTo>
                    <a:lnTo>
                      <a:pt x="347656" y="136910"/>
                    </a:lnTo>
                    <a:lnTo>
                      <a:pt x="317305" y="342200"/>
                    </a:lnTo>
                    <a:cubicBezTo>
                      <a:pt x="317252" y="342549"/>
                      <a:pt x="317228" y="342902"/>
                      <a:pt x="317228" y="343255"/>
                    </a:cubicBezTo>
                    <a:cubicBezTo>
                      <a:pt x="317228" y="379300"/>
                      <a:pt x="277166" y="407256"/>
                      <a:pt x="242703" y="407256"/>
                    </a:cubicBezTo>
                    <a:lnTo>
                      <a:pt x="189476" y="407256"/>
                    </a:lnTo>
                    <a:cubicBezTo>
                      <a:pt x="155018" y="407256"/>
                      <a:pt x="114952" y="379300"/>
                      <a:pt x="114952" y="343255"/>
                    </a:cubicBezTo>
                    <a:close/>
                    <a:moveTo>
                      <a:pt x="409383" y="2782400"/>
                    </a:moveTo>
                    <a:cubicBezTo>
                      <a:pt x="404772" y="2787359"/>
                      <a:pt x="398502" y="2790088"/>
                      <a:pt x="391733" y="2790088"/>
                    </a:cubicBezTo>
                    <a:lnTo>
                      <a:pt x="40456" y="2790088"/>
                    </a:lnTo>
                    <a:cubicBezTo>
                      <a:pt x="33682" y="2790088"/>
                      <a:pt x="27417" y="2787359"/>
                      <a:pt x="22806" y="2782400"/>
                    </a:cubicBezTo>
                    <a:cubicBezTo>
                      <a:pt x="18195" y="2777441"/>
                      <a:pt x="15926" y="2770991"/>
                      <a:pt x="16414" y="2764237"/>
                    </a:cubicBezTo>
                    <a:lnTo>
                      <a:pt x="58140" y="2188868"/>
                    </a:lnTo>
                    <a:cubicBezTo>
                      <a:pt x="59050" y="2176327"/>
                      <a:pt x="69612" y="2166505"/>
                      <a:pt x="82182" y="2166505"/>
                    </a:cubicBezTo>
                    <a:lnTo>
                      <a:pt x="350007" y="2166505"/>
                    </a:lnTo>
                    <a:cubicBezTo>
                      <a:pt x="362582" y="2166505"/>
                      <a:pt x="373139" y="2176327"/>
                      <a:pt x="374049" y="2188868"/>
                    </a:cubicBezTo>
                    <a:lnTo>
                      <a:pt x="415775" y="2764232"/>
                    </a:lnTo>
                    <a:cubicBezTo>
                      <a:pt x="416263" y="2770996"/>
                      <a:pt x="413994" y="2777445"/>
                      <a:pt x="409383" y="27824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8" name="Graphic 97">
              <a:extLst>
                <a:ext uri="{FF2B5EF4-FFF2-40B4-BE49-F238E27FC236}">
                  <a16:creationId xmlns:a16="http://schemas.microsoft.com/office/drawing/2014/main" id="{85C436F5-A6D1-7AC1-C458-6A9A48219176}"/>
                </a:ext>
              </a:extLst>
            </p:cNvPr>
            <p:cNvGrpSpPr/>
            <p:nvPr/>
          </p:nvGrpSpPr>
          <p:grpSpPr>
            <a:xfrm>
              <a:off x="-100135" y="4452778"/>
              <a:ext cx="294506" cy="278858"/>
              <a:chOff x="-100135" y="4452778"/>
              <a:chExt cx="294506" cy="278858"/>
            </a:xfrm>
          </p:grpSpPr>
          <p:grpSp>
            <p:nvGrpSpPr>
              <p:cNvPr id="70" name="Graphic 97">
                <a:extLst>
                  <a:ext uri="{FF2B5EF4-FFF2-40B4-BE49-F238E27FC236}">
                    <a16:creationId xmlns:a16="http://schemas.microsoft.com/office/drawing/2014/main" id="{671E9D72-EF27-3D2E-1033-6E5759F924C7}"/>
                  </a:ext>
                </a:extLst>
              </p:cNvPr>
              <p:cNvGrpSpPr/>
              <p:nvPr/>
            </p:nvGrpSpPr>
            <p:grpSpPr>
              <a:xfrm>
                <a:off x="-90612" y="4524553"/>
                <a:ext cx="261539" cy="186326"/>
                <a:chOff x="-90612" y="4524553"/>
                <a:chExt cx="261539" cy="186326"/>
              </a:xfrm>
              <a:solidFill>
                <a:srgbClr val="FFFFFF"/>
              </a:solidFill>
            </p:grpSpPr>
            <p:sp>
              <p:nvSpPr>
                <p:cNvPr id="78" name="Freeform 100">
                  <a:extLst>
                    <a:ext uri="{FF2B5EF4-FFF2-40B4-BE49-F238E27FC236}">
                      <a16:creationId xmlns:a16="http://schemas.microsoft.com/office/drawing/2014/main" id="{6B806071-8B81-D642-B336-95D8CBF199AC}"/>
                    </a:ext>
                  </a:extLst>
                </p:cNvPr>
                <p:cNvSpPr/>
                <p:nvPr/>
              </p:nvSpPr>
              <p:spPr>
                <a:xfrm>
                  <a:off x="-90612" y="4530604"/>
                  <a:ext cx="106845" cy="55530"/>
                </a:xfrm>
                <a:custGeom>
                  <a:avLst/>
                  <a:gdLst>
                    <a:gd name="connsiteX0" fmla="*/ 377 w 106845"/>
                    <a:gd name="connsiteY0" fmla="*/ 48166 h 55530"/>
                    <a:gd name="connsiteX1" fmla="*/ 87675 w 106845"/>
                    <a:gd name="connsiteY1" fmla="*/ 7708 h 55530"/>
                    <a:gd name="connsiteX2" fmla="*/ 88570 w 106845"/>
                    <a:gd name="connsiteY2" fmla="*/ 9484 h 55530"/>
                    <a:gd name="connsiteX3" fmla="*/ 106825 w 106845"/>
                    <a:gd name="connsiteY3" fmla="*/ 48863 h 55530"/>
                    <a:gd name="connsiteX4" fmla="*/ 93104 w 106845"/>
                    <a:gd name="connsiteY4" fmla="*/ 55530 h 55530"/>
                    <a:gd name="connsiteX5" fmla="*/ 63033 w 106845"/>
                    <a:gd name="connsiteY5" fmla="*/ 48321 h 55530"/>
                    <a:gd name="connsiteX6" fmla="*/ 377 w 106845"/>
                    <a:gd name="connsiteY6" fmla="*/ 48166 h 55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845" h="55530">
                      <a:moveTo>
                        <a:pt x="377" y="48166"/>
                      </a:moveTo>
                      <a:cubicBezTo>
                        <a:pt x="20306" y="18038"/>
                        <a:pt x="56492" y="-15419"/>
                        <a:pt x="87675" y="7708"/>
                      </a:cubicBezTo>
                      <a:cubicBezTo>
                        <a:pt x="88241" y="8129"/>
                        <a:pt x="88575" y="8787"/>
                        <a:pt x="88570" y="9484"/>
                      </a:cubicBezTo>
                      <a:cubicBezTo>
                        <a:pt x="88386" y="27743"/>
                        <a:pt x="106065" y="41286"/>
                        <a:pt x="106825" y="48863"/>
                      </a:cubicBezTo>
                      <a:cubicBezTo>
                        <a:pt x="107333" y="53953"/>
                        <a:pt x="98126" y="55201"/>
                        <a:pt x="93104" y="55530"/>
                      </a:cubicBezTo>
                      <a:cubicBezTo>
                        <a:pt x="83388" y="55530"/>
                        <a:pt x="72028" y="51345"/>
                        <a:pt x="63033" y="48321"/>
                      </a:cubicBezTo>
                      <a:cubicBezTo>
                        <a:pt x="30704" y="33346"/>
                        <a:pt x="-4011" y="61080"/>
                        <a:pt x="377" y="4816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9" name="Freeform 101">
                  <a:extLst>
                    <a:ext uri="{FF2B5EF4-FFF2-40B4-BE49-F238E27FC236}">
                      <a16:creationId xmlns:a16="http://schemas.microsoft.com/office/drawing/2014/main" id="{BB989574-1445-2242-C135-495572EE938E}"/>
                    </a:ext>
                  </a:extLst>
                </p:cNvPr>
                <p:cNvSpPr/>
                <p:nvPr/>
              </p:nvSpPr>
              <p:spPr>
                <a:xfrm>
                  <a:off x="-48271" y="4635000"/>
                  <a:ext cx="78113" cy="75880"/>
                </a:xfrm>
                <a:custGeom>
                  <a:avLst/>
                  <a:gdLst>
                    <a:gd name="connsiteX0" fmla="*/ 36354 w 78113"/>
                    <a:gd name="connsiteY0" fmla="*/ 8725 h 75880"/>
                    <a:gd name="connsiteX1" fmla="*/ 74475 w 78113"/>
                    <a:gd name="connsiteY1" fmla="*/ 59 h 75880"/>
                    <a:gd name="connsiteX2" fmla="*/ 75912 w 78113"/>
                    <a:gd name="connsiteY2" fmla="*/ 6213 h 75880"/>
                    <a:gd name="connsiteX3" fmla="*/ 3129 w 78113"/>
                    <a:gd name="connsiteY3" fmla="*/ 75880 h 75880"/>
                    <a:gd name="connsiteX4" fmla="*/ 482 w 78113"/>
                    <a:gd name="connsiteY4" fmla="*/ 73485 h 75880"/>
                    <a:gd name="connsiteX5" fmla="*/ 36354 w 78113"/>
                    <a:gd name="connsiteY5" fmla="*/ 8725 h 7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8113" h="75880">
                      <a:moveTo>
                        <a:pt x="36354" y="8725"/>
                      </a:moveTo>
                      <a:cubicBezTo>
                        <a:pt x="48856" y="4152"/>
                        <a:pt x="61789" y="3344"/>
                        <a:pt x="74475" y="59"/>
                      </a:cubicBezTo>
                      <a:cubicBezTo>
                        <a:pt x="78670" y="-599"/>
                        <a:pt x="79357" y="4423"/>
                        <a:pt x="75912" y="6213"/>
                      </a:cubicBezTo>
                      <a:cubicBezTo>
                        <a:pt x="49475" y="26708"/>
                        <a:pt x="29904" y="56305"/>
                        <a:pt x="3129" y="75880"/>
                      </a:cubicBezTo>
                      <a:cubicBezTo>
                        <a:pt x="1798" y="75895"/>
                        <a:pt x="589" y="74821"/>
                        <a:pt x="482" y="73485"/>
                      </a:cubicBezTo>
                      <a:cubicBezTo>
                        <a:pt x="-2585" y="45471"/>
                        <a:pt x="8935" y="17085"/>
                        <a:pt x="36354" y="872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80" name="Freeform 102">
                  <a:extLst>
                    <a:ext uri="{FF2B5EF4-FFF2-40B4-BE49-F238E27FC236}">
                      <a16:creationId xmlns:a16="http://schemas.microsoft.com/office/drawing/2014/main" id="{16E056BB-F0E5-FC88-6CDD-BD59A63B6C71}"/>
                    </a:ext>
                  </a:extLst>
                </p:cNvPr>
                <p:cNvSpPr/>
                <p:nvPr/>
              </p:nvSpPr>
              <p:spPr>
                <a:xfrm>
                  <a:off x="46122" y="4627904"/>
                  <a:ext cx="77559" cy="70717"/>
                </a:xfrm>
                <a:custGeom>
                  <a:avLst/>
                  <a:gdLst>
                    <a:gd name="connsiteX0" fmla="*/ 5172 w 77559"/>
                    <a:gd name="connsiteY0" fmla="*/ 638 h 70717"/>
                    <a:gd name="connsiteX1" fmla="*/ 9672 w 77559"/>
                    <a:gd name="connsiteY1" fmla="*/ 1146 h 70717"/>
                    <a:gd name="connsiteX2" fmla="*/ 73722 w 77559"/>
                    <a:gd name="connsiteY2" fmla="*/ 23160 h 70717"/>
                    <a:gd name="connsiteX3" fmla="*/ 77399 w 77559"/>
                    <a:gd name="connsiteY3" fmla="*/ 36620 h 70717"/>
                    <a:gd name="connsiteX4" fmla="*/ 54199 w 77559"/>
                    <a:gd name="connsiteY4" fmla="*/ 69052 h 70717"/>
                    <a:gd name="connsiteX5" fmla="*/ 49351 w 77559"/>
                    <a:gd name="connsiteY5" fmla="*/ 69061 h 70717"/>
                    <a:gd name="connsiteX6" fmla="*/ 25692 w 77559"/>
                    <a:gd name="connsiteY6" fmla="*/ 44081 h 70717"/>
                    <a:gd name="connsiteX7" fmla="*/ 5172 w 77559"/>
                    <a:gd name="connsiteY7" fmla="*/ 638 h 7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7559" h="70717">
                      <a:moveTo>
                        <a:pt x="5172" y="638"/>
                      </a:moveTo>
                      <a:cubicBezTo>
                        <a:pt x="6619" y="-664"/>
                        <a:pt x="8264" y="294"/>
                        <a:pt x="9672" y="1146"/>
                      </a:cubicBezTo>
                      <a:cubicBezTo>
                        <a:pt x="26751" y="13909"/>
                        <a:pt x="50595" y="22004"/>
                        <a:pt x="73722" y="23160"/>
                      </a:cubicBezTo>
                      <a:cubicBezTo>
                        <a:pt x="77438" y="23600"/>
                        <a:pt x="77883" y="33025"/>
                        <a:pt x="77399" y="36620"/>
                      </a:cubicBezTo>
                      <a:cubicBezTo>
                        <a:pt x="74922" y="55016"/>
                        <a:pt x="55501" y="67295"/>
                        <a:pt x="54199" y="69052"/>
                      </a:cubicBezTo>
                      <a:cubicBezTo>
                        <a:pt x="52854" y="70861"/>
                        <a:pt x="51108" y="71645"/>
                        <a:pt x="49351" y="69061"/>
                      </a:cubicBezTo>
                      <a:cubicBezTo>
                        <a:pt x="44881" y="58204"/>
                        <a:pt x="35122" y="51024"/>
                        <a:pt x="25692" y="44081"/>
                      </a:cubicBezTo>
                      <a:cubicBezTo>
                        <a:pt x="10741" y="33364"/>
                        <a:pt x="-9701" y="14635"/>
                        <a:pt x="5172" y="63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81" name="Freeform 103">
                  <a:extLst>
                    <a:ext uri="{FF2B5EF4-FFF2-40B4-BE49-F238E27FC236}">
                      <a16:creationId xmlns:a16="http://schemas.microsoft.com/office/drawing/2014/main" id="{5214CB3F-8918-0F5A-2748-32F4F00E4F2B}"/>
                    </a:ext>
                  </a:extLst>
                </p:cNvPr>
                <p:cNvSpPr/>
                <p:nvPr/>
              </p:nvSpPr>
              <p:spPr>
                <a:xfrm>
                  <a:off x="59354" y="4524553"/>
                  <a:ext cx="111572" cy="108006"/>
                </a:xfrm>
                <a:custGeom>
                  <a:avLst/>
                  <a:gdLst>
                    <a:gd name="connsiteX0" fmla="*/ 111089 w 111572"/>
                    <a:gd name="connsiteY0" fmla="*/ 4507 h 108006"/>
                    <a:gd name="connsiteX1" fmla="*/ 110905 w 111572"/>
                    <a:gd name="connsiteY1" fmla="*/ 1058 h 108006"/>
                    <a:gd name="connsiteX2" fmla="*/ 107547 w 111572"/>
                    <a:gd name="connsiteY2" fmla="*/ 225 h 108006"/>
                    <a:gd name="connsiteX3" fmla="*/ 74260 w 111572"/>
                    <a:gd name="connsiteY3" fmla="*/ 3143 h 108006"/>
                    <a:gd name="connsiteX4" fmla="*/ 22964 w 111572"/>
                    <a:gd name="connsiteY4" fmla="*/ 20479 h 108006"/>
                    <a:gd name="connsiteX5" fmla="*/ 7588 w 111572"/>
                    <a:gd name="connsiteY5" fmla="*/ 69573 h 108006"/>
                    <a:gd name="connsiteX6" fmla="*/ 54 w 111572"/>
                    <a:gd name="connsiteY6" fmla="*/ 98598 h 108006"/>
                    <a:gd name="connsiteX7" fmla="*/ 8371 w 111572"/>
                    <a:gd name="connsiteY7" fmla="*/ 104462 h 108006"/>
                    <a:gd name="connsiteX8" fmla="*/ 43106 w 111572"/>
                    <a:gd name="connsiteY8" fmla="*/ 107980 h 108006"/>
                    <a:gd name="connsiteX9" fmla="*/ 111089 w 111572"/>
                    <a:gd name="connsiteY9" fmla="*/ 4507 h 108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1572" h="108006">
                      <a:moveTo>
                        <a:pt x="111089" y="4507"/>
                      </a:moveTo>
                      <a:cubicBezTo>
                        <a:pt x="111795" y="3433"/>
                        <a:pt x="111723" y="2050"/>
                        <a:pt x="110905" y="1058"/>
                      </a:cubicBezTo>
                      <a:cubicBezTo>
                        <a:pt x="110087" y="66"/>
                        <a:pt x="108738" y="-268"/>
                        <a:pt x="107547" y="225"/>
                      </a:cubicBezTo>
                      <a:cubicBezTo>
                        <a:pt x="97474" y="4372"/>
                        <a:pt x="85673" y="3748"/>
                        <a:pt x="74260" y="3143"/>
                      </a:cubicBezTo>
                      <a:cubicBezTo>
                        <a:pt x="48234" y="-379"/>
                        <a:pt x="32423" y="6423"/>
                        <a:pt x="22964" y="20479"/>
                      </a:cubicBezTo>
                      <a:cubicBezTo>
                        <a:pt x="14777" y="32647"/>
                        <a:pt x="11603" y="50414"/>
                        <a:pt x="7588" y="69573"/>
                      </a:cubicBezTo>
                      <a:cubicBezTo>
                        <a:pt x="5459" y="79211"/>
                        <a:pt x="3252" y="89173"/>
                        <a:pt x="54" y="98598"/>
                      </a:cubicBezTo>
                      <a:cubicBezTo>
                        <a:pt x="-681" y="103654"/>
                        <a:pt x="6267" y="104230"/>
                        <a:pt x="8371" y="104462"/>
                      </a:cubicBezTo>
                      <a:cubicBezTo>
                        <a:pt x="19204" y="106054"/>
                        <a:pt x="30899" y="107956"/>
                        <a:pt x="43106" y="107980"/>
                      </a:cubicBezTo>
                      <a:cubicBezTo>
                        <a:pt x="109323" y="109543"/>
                        <a:pt x="88078" y="42493"/>
                        <a:pt x="111089" y="45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71" name="Graphic 97">
                <a:extLst>
                  <a:ext uri="{FF2B5EF4-FFF2-40B4-BE49-F238E27FC236}">
                    <a16:creationId xmlns:a16="http://schemas.microsoft.com/office/drawing/2014/main" id="{B9F7A47E-A565-5075-D515-AC784DC3E182}"/>
                  </a:ext>
                </a:extLst>
              </p:cNvPr>
              <p:cNvGrpSpPr/>
              <p:nvPr/>
            </p:nvGrpSpPr>
            <p:grpSpPr>
              <a:xfrm>
                <a:off x="-73108" y="4457505"/>
                <a:ext cx="261831" cy="260018"/>
                <a:chOff x="-73108" y="4457505"/>
                <a:chExt cx="261831" cy="260018"/>
              </a:xfrm>
              <a:solidFill>
                <a:srgbClr val="FFFFFF"/>
              </a:solidFill>
            </p:grpSpPr>
            <p:sp>
              <p:nvSpPr>
                <p:cNvPr id="73" name="Freeform 105">
                  <a:extLst>
                    <a:ext uri="{FF2B5EF4-FFF2-40B4-BE49-F238E27FC236}">
                      <a16:creationId xmlns:a16="http://schemas.microsoft.com/office/drawing/2014/main" id="{4BC444E2-7406-0F75-ADF2-83A197373542}"/>
                    </a:ext>
                  </a:extLst>
                </p:cNvPr>
                <p:cNvSpPr/>
                <p:nvPr/>
              </p:nvSpPr>
              <p:spPr>
                <a:xfrm>
                  <a:off x="-73108" y="4614830"/>
                  <a:ext cx="93227" cy="84012"/>
                </a:xfrm>
                <a:custGeom>
                  <a:avLst/>
                  <a:gdLst>
                    <a:gd name="connsiteX0" fmla="*/ 489 w 93227"/>
                    <a:gd name="connsiteY0" fmla="*/ 31400 h 84012"/>
                    <a:gd name="connsiteX1" fmla="*/ 92064 w 93227"/>
                    <a:gd name="connsiteY1" fmla="*/ 16634 h 84012"/>
                    <a:gd name="connsiteX2" fmla="*/ 90874 w 93227"/>
                    <a:gd name="connsiteY2" fmla="*/ 21511 h 84012"/>
                    <a:gd name="connsiteX3" fmla="*/ 23379 w 93227"/>
                    <a:gd name="connsiteY3" fmla="*/ 81463 h 84012"/>
                    <a:gd name="connsiteX4" fmla="*/ 20708 w 93227"/>
                    <a:gd name="connsiteY4" fmla="*/ 84012 h 84012"/>
                    <a:gd name="connsiteX5" fmla="*/ 18299 w 93227"/>
                    <a:gd name="connsiteY5" fmla="*/ 82498 h 84012"/>
                    <a:gd name="connsiteX6" fmla="*/ 489 w 93227"/>
                    <a:gd name="connsiteY6" fmla="*/ 31400 h 84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3227" h="84012">
                      <a:moveTo>
                        <a:pt x="489" y="31400"/>
                      </a:moveTo>
                      <a:cubicBezTo>
                        <a:pt x="10674" y="-13794"/>
                        <a:pt x="69174" y="-2178"/>
                        <a:pt x="92064" y="16634"/>
                      </a:cubicBezTo>
                      <a:cubicBezTo>
                        <a:pt x="94106" y="17916"/>
                        <a:pt x="93303" y="21322"/>
                        <a:pt x="90874" y="21511"/>
                      </a:cubicBezTo>
                      <a:cubicBezTo>
                        <a:pt x="46463" y="26373"/>
                        <a:pt x="25019" y="45422"/>
                        <a:pt x="23379" y="81463"/>
                      </a:cubicBezTo>
                      <a:cubicBezTo>
                        <a:pt x="23331" y="82870"/>
                        <a:pt x="22116" y="84027"/>
                        <a:pt x="20708" y="84012"/>
                      </a:cubicBezTo>
                      <a:cubicBezTo>
                        <a:pt x="19697" y="84012"/>
                        <a:pt x="18754" y="83436"/>
                        <a:pt x="18299" y="82498"/>
                      </a:cubicBezTo>
                      <a:cubicBezTo>
                        <a:pt x="10451" y="66343"/>
                        <a:pt x="-2699" y="50647"/>
                        <a:pt x="489" y="314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4" name="Freeform 106">
                  <a:extLst>
                    <a:ext uri="{FF2B5EF4-FFF2-40B4-BE49-F238E27FC236}">
                      <a16:creationId xmlns:a16="http://schemas.microsoft.com/office/drawing/2014/main" id="{2082A41C-83DB-8DF8-E66D-15EECB87A7CB}"/>
                    </a:ext>
                  </a:extLst>
                </p:cNvPr>
                <p:cNvSpPr/>
                <p:nvPr/>
              </p:nvSpPr>
              <p:spPr>
                <a:xfrm>
                  <a:off x="-34725" y="4650484"/>
                  <a:ext cx="58378" cy="67040"/>
                </a:xfrm>
                <a:custGeom>
                  <a:avLst/>
                  <a:gdLst>
                    <a:gd name="connsiteX0" fmla="*/ 382 w 58378"/>
                    <a:gd name="connsiteY0" fmla="*/ 55413 h 67040"/>
                    <a:gd name="connsiteX1" fmla="*/ 1330 w 58378"/>
                    <a:gd name="connsiteY1" fmla="*/ 52989 h 67040"/>
                    <a:gd name="connsiteX2" fmla="*/ 52665 w 58378"/>
                    <a:gd name="connsiteY2" fmla="*/ 701 h 67040"/>
                    <a:gd name="connsiteX3" fmla="*/ 57005 w 58378"/>
                    <a:gd name="connsiteY3" fmla="*/ 1930 h 67040"/>
                    <a:gd name="connsiteX4" fmla="*/ 30559 w 58378"/>
                    <a:gd name="connsiteY4" fmla="*/ 52941 h 67040"/>
                    <a:gd name="connsiteX5" fmla="*/ 4451 w 58378"/>
                    <a:gd name="connsiteY5" fmla="*/ 66232 h 67040"/>
                    <a:gd name="connsiteX6" fmla="*/ 382 w 58378"/>
                    <a:gd name="connsiteY6" fmla="*/ 55413 h 67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378" h="67040">
                      <a:moveTo>
                        <a:pt x="382" y="55413"/>
                      </a:moveTo>
                      <a:cubicBezTo>
                        <a:pt x="246" y="54494"/>
                        <a:pt x="609" y="53574"/>
                        <a:pt x="1330" y="52989"/>
                      </a:cubicBezTo>
                      <a:cubicBezTo>
                        <a:pt x="20509" y="37385"/>
                        <a:pt x="34686" y="17548"/>
                        <a:pt x="52665" y="701"/>
                      </a:cubicBezTo>
                      <a:cubicBezTo>
                        <a:pt x="54025" y="-649"/>
                        <a:pt x="56560" y="53"/>
                        <a:pt x="57005" y="1930"/>
                      </a:cubicBezTo>
                      <a:cubicBezTo>
                        <a:pt x="62395" y="20408"/>
                        <a:pt x="51586" y="48891"/>
                        <a:pt x="30559" y="52941"/>
                      </a:cubicBezTo>
                      <a:cubicBezTo>
                        <a:pt x="21821" y="57053"/>
                        <a:pt x="10968" y="58843"/>
                        <a:pt x="4451" y="66232"/>
                      </a:cubicBezTo>
                      <a:cubicBezTo>
                        <a:pt x="-2676" y="70170"/>
                        <a:pt x="1069" y="58611"/>
                        <a:pt x="382" y="554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5" name="Freeform 107">
                  <a:extLst>
                    <a:ext uri="{FF2B5EF4-FFF2-40B4-BE49-F238E27FC236}">
                      <a16:creationId xmlns:a16="http://schemas.microsoft.com/office/drawing/2014/main" id="{246B689E-DDD7-55D2-375F-A8DA3C8B2153}"/>
                    </a:ext>
                  </a:extLst>
                </p:cNvPr>
                <p:cNvSpPr/>
                <p:nvPr/>
              </p:nvSpPr>
              <p:spPr>
                <a:xfrm>
                  <a:off x="67547" y="4628209"/>
                  <a:ext cx="92174" cy="21537"/>
                </a:xfrm>
                <a:custGeom>
                  <a:avLst/>
                  <a:gdLst>
                    <a:gd name="connsiteX0" fmla="*/ 3299 w 92174"/>
                    <a:gd name="connsiteY0" fmla="*/ 2684 h 21537"/>
                    <a:gd name="connsiteX1" fmla="*/ 62486 w 92174"/>
                    <a:gd name="connsiteY1" fmla="*/ 270 h 21537"/>
                    <a:gd name="connsiteX2" fmla="*/ 65694 w 92174"/>
                    <a:gd name="connsiteY2" fmla="*/ 797 h 21537"/>
                    <a:gd name="connsiteX3" fmla="*/ 92174 w 92174"/>
                    <a:gd name="connsiteY3" fmla="*/ 19357 h 21537"/>
                    <a:gd name="connsiteX4" fmla="*/ 66038 w 92174"/>
                    <a:gd name="connsiteY4" fmla="*/ 21114 h 21537"/>
                    <a:gd name="connsiteX5" fmla="*/ 30104 w 92174"/>
                    <a:gd name="connsiteY5" fmla="*/ 17949 h 21537"/>
                    <a:gd name="connsiteX6" fmla="*/ 3299 w 92174"/>
                    <a:gd name="connsiteY6" fmla="*/ 2684 h 2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174" h="21537">
                      <a:moveTo>
                        <a:pt x="3299" y="2684"/>
                      </a:moveTo>
                      <a:cubicBezTo>
                        <a:pt x="22827" y="5210"/>
                        <a:pt x="45189" y="8394"/>
                        <a:pt x="62486" y="270"/>
                      </a:cubicBezTo>
                      <a:cubicBezTo>
                        <a:pt x="63560" y="-233"/>
                        <a:pt x="64867" y="-20"/>
                        <a:pt x="65694" y="797"/>
                      </a:cubicBezTo>
                      <a:cubicBezTo>
                        <a:pt x="70571" y="6173"/>
                        <a:pt x="91957" y="11756"/>
                        <a:pt x="92174" y="19357"/>
                      </a:cubicBezTo>
                      <a:cubicBezTo>
                        <a:pt x="90921" y="22846"/>
                        <a:pt x="69773" y="20601"/>
                        <a:pt x="66038" y="21114"/>
                      </a:cubicBezTo>
                      <a:cubicBezTo>
                        <a:pt x="61572" y="22057"/>
                        <a:pt x="45025" y="21597"/>
                        <a:pt x="30104" y="17949"/>
                      </a:cubicBezTo>
                      <a:cubicBezTo>
                        <a:pt x="10184" y="13072"/>
                        <a:pt x="-7553" y="4296"/>
                        <a:pt x="3299" y="26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6" name="Freeform 108">
                  <a:extLst>
                    <a:ext uri="{FF2B5EF4-FFF2-40B4-BE49-F238E27FC236}">
                      <a16:creationId xmlns:a16="http://schemas.microsoft.com/office/drawing/2014/main" id="{926F4EF4-5DA3-798D-C430-F95B80E1806A}"/>
                    </a:ext>
                  </a:extLst>
                </p:cNvPr>
                <p:cNvSpPr/>
                <p:nvPr/>
              </p:nvSpPr>
              <p:spPr>
                <a:xfrm>
                  <a:off x="151985" y="4574165"/>
                  <a:ext cx="36737" cy="31361"/>
                </a:xfrm>
                <a:custGeom>
                  <a:avLst/>
                  <a:gdLst>
                    <a:gd name="connsiteX0" fmla="*/ 2559 w 36737"/>
                    <a:gd name="connsiteY0" fmla="*/ 31361 h 31361"/>
                    <a:gd name="connsiteX1" fmla="*/ 155 w 36737"/>
                    <a:gd name="connsiteY1" fmla="*/ 27960 h 31361"/>
                    <a:gd name="connsiteX2" fmla="*/ 5791 w 36737"/>
                    <a:gd name="connsiteY2" fmla="*/ 3473 h 31361"/>
                    <a:gd name="connsiteX3" fmla="*/ 8970 w 36737"/>
                    <a:gd name="connsiteY3" fmla="*/ 1407 h 31361"/>
                    <a:gd name="connsiteX4" fmla="*/ 34308 w 36737"/>
                    <a:gd name="connsiteY4" fmla="*/ 47 h 31361"/>
                    <a:gd name="connsiteX5" fmla="*/ 36500 w 36737"/>
                    <a:gd name="connsiteY5" fmla="*/ 3652 h 31361"/>
                    <a:gd name="connsiteX6" fmla="*/ 2559 w 36737"/>
                    <a:gd name="connsiteY6" fmla="*/ 31361 h 31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737" h="31361">
                      <a:moveTo>
                        <a:pt x="2559" y="31361"/>
                      </a:moveTo>
                      <a:cubicBezTo>
                        <a:pt x="866" y="31409"/>
                        <a:pt x="-465" y="29556"/>
                        <a:pt x="155" y="27960"/>
                      </a:cubicBezTo>
                      <a:cubicBezTo>
                        <a:pt x="2796" y="20499"/>
                        <a:pt x="4320" y="12772"/>
                        <a:pt x="5791" y="3473"/>
                      </a:cubicBezTo>
                      <a:cubicBezTo>
                        <a:pt x="5990" y="2016"/>
                        <a:pt x="7562" y="996"/>
                        <a:pt x="8970" y="1407"/>
                      </a:cubicBezTo>
                      <a:cubicBezTo>
                        <a:pt x="17171" y="3550"/>
                        <a:pt x="25783" y="-475"/>
                        <a:pt x="34308" y="47"/>
                      </a:cubicBezTo>
                      <a:cubicBezTo>
                        <a:pt x="36050" y="86"/>
                        <a:pt x="37274" y="2084"/>
                        <a:pt x="36500" y="3652"/>
                      </a:cubicBezTo>
                      <a:cubicBezTo>
                        <a:pt x="28788" y="19314"/>
                        <a:pt x="15318" y="27152"/>
                        <a:pt x="2559" y="313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7" name="Freeform 109">
                  <a:extLst>
                    <a:ext uri="{FF2B5EF4-FFF2-40B4-BE49-F238E27FC236}">
                      <a16:creationId xmlns:a16="http://schemas.microsoft.com/office/drawing/2014/main" id="{0B8CCA26-4488-C6DC-5EF3-95132D0D8E39}"/>
                    </a:ext>
                  </a:extLst>
                </p:cNvPr>
                <p:cNvSpPr/>
                <p:nvPr/>
              </p:nvSpPr>
              <p:spPr>
                <a:xfrm>
                  <a:off x="-777" y="4457505"/>
                  <a:ext cx="108206" cy="117956"/>
                </a:xfrm>
                <a:custGeom>
                  <a:avLst/>
                  <a:gdLst>
                    <a:gd name="connsiteX0" fmla="*/ 288 w 108206"/>
                    <a:gd name="connsiteY0" fmla="*/ 76747 h 117956"/>
                    <a:gd name="connsiteX1" fmla="*/ 104535 w 108206"/>
                    <a:gd name="connsiteY1" fmla="*/ 156 h 117956"/>
                    <a:gd name="connsiteX2" fmla="*/ 107326 w 108206"/>
                    <a:gd name="connsiteY2" fmla="*/ 4821 h 117956"/>
                    <a:gd name="connsiteX3" fmla="*/ 102585 w 108206"/>
                    <a:gd name="connsiteY3" fmla="*/ 21280 h 117956"/>
                    <a:gd name="connsiteX4" fmla="*/ 73738 w 108206"/>
                    <a:gd name="connsiteY4" fmla="*/ 87899 h 117956"/>
                    <a:gd name="connsiteX5" fmla="*/ 37233 w 108206"/>
                    <a:gd name="connsiteY5" fmla="*/ 114258 h 117956"/>
                    <a:gd name="connsiteX6" fmla="*/ 18862 w 108206"/>
                    <a:gd name="connsiteY6" fmla="*/ 117810 h 117956"/>
                    <a:gd name="connsiteX7" fmla="*/ 288 w 108206"/>
                    <a:gd name="connsiteY7" fmla="*/ 76747 h 117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8206" h="117956">
                      <a:moveTo>
                        <a:pt x="288" y="76747"/>
                      </a:moveTo>
                      <a:cubicBezTo>
                        <a:pt x="5112" y="33604"/>
                        <a:pt x="68973" y="14497"/>
                        <a:pt x="104535" y="156"/>
                      </a:cubicBezTo>
                      <a:cubicBezTo>
                        <a:pt x="107249" y="-802"/>
                        <a:pt x="109518" y="2880"/>
                        <a:pt x="107326" y="4821"/>
                      </a:cubicBezTo>
                      <a:cubicBezTo>
                        <a:pt x="106107" y="6064"/>
                        <a:pt x="102575" y="19761"/>
                        <a:pt x="102585" y="21280"/>
                      </a:cubicBezTo>
                      <a:cubicBezTo>
                        <a:pt x="92613" y="43392"/>
                        <a:pt x="84857" y="66228"/>
                        <a:pt x="73738" y="87899"/>
                      </a:cubicBezTo>
                      <a:cubicBezTo>
                        <a:pt x="65944" y="102226"/>
                        <a:pt x="55155" y="111191"/>
                        <a:pt x="37233" y="114258"/>
                      </a:cubicBezTo>
                      <a:cubicBezTo>
                        <a:pt x="36604" y="114370"/>
                        <a:pt x="20043" y="118812"/>
                        <a:pt x="18862" y="117810"/>
                      </a:cubicBezTo>
                      <a:cubicBezTo>
                        <a:pt x="4357" y="106846"/>
                        <a:pt x="-1410" y="92128"/>
                        <a:pt x="288" y="767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72" name="Freeform 110">
                <a:extLst>
                  <a:ext uri="{FF2B5EF4-FFF2-40B4-BE49-F238E27FC236}">
                    <a16:creationId xmlns:a16="http://schemas.microsoft.com/office/drawing/2014/main" id="{DDBBA73B-AD91-71BC-22C3-4C4B8D61D2C5}"/>
                  </a:ext>
                </a:extLst>
              </p:cNvPr>
              <p:cNvSpPr/>
              <p:nvPr/>
            </p:nvSpPr>
            <p:spPr>
              <a:xfrm>
                <a:off x="-100135" y="4452778"/>
                <a:ext cx="294506" cy="278858"/>
              </a:xfrm>
              <a:custGeom>
                <a:avLst/>
                <a:gdLst>
                  <a:gd name="connsiteX0" fmla="*/ 4974 w 294506"/>
                  <a:gd name="connsiteY0" fmla="*/ 138165 h 278858"/>
                  <a:gd name="connsiteX1" fmla="*/ 54770 w 294506"/>
                  <a:gd name="connsiteY1" fmla="*/ 125774 h 278858"/>
                  <a:gd name="connsiteX2" fmla="*/ 80452 w 294506"/>
                  <a:gd name="connsiteY2" fmla="*/ 132998 h 278858"/>
                  <a:gd name="connsiteX3" fmla="*/ 119227 w 294506"/>
                  <a:gd name="connsiteY3" fmla="*/ 125233 h 278858"/>
                  <a:gd name="connsiteX4" fmla="*/ 119831 w 294506"/>
                  <a:gd name="connsiteY4" fmla="*/ 126244 h 278858"/>
                  <a:gd name="connsiteX5" fmla="*/ 121244 w 294506"/>
                  <a:gd name="connsiteY5" fmla="*/ 128721 h 278858"/>
                  <a:gd name="connsiteX6" fmla="*/ 131642 w 294506"/>
                  <a:gd name="connsiteY6" fmla="*/ 178933 h 278858"/>
                  <a:gd name="connsiteX7" fmla="*/ 125023 w 294506"/>
                  <a:gd name="connsiteY7" fmla="*/ 179698 h 278858"/>
                  <a:gd name="connsiteX8" fmla="*/ 107208 w 294506"/>
                  <a:gd name="connsiteY8" fmla="*/ 167892 h 278858"/>
                  <a:gd name="connsiteX9" fmla="*/ 84478 w 294506"/>
                  <a:gd name="connsiteY9" fmla="*/ 159333 h 278858"/>
                  <a:gd name="connsiteX10" fmla="*/ 45849 w 294506"/>
                  <a:gd name="connsiteY10" fmla="*/ 163117 h 278858"/>
                  <a:gd name="connsiteX11" fmla="*/ 24052 w 294506"/>
                  <a:gd name="connsiteY11" fmla="*/ 191431 h 278858"/>
                  <a:gd name="connsiteX12" fmla="*/ 32654 w 294506"/>
                  <a:gd name="connsiteY12" fmla="*/ 227834 h 278858"/>
                  <a:gd name="connsiteX13" fmla="*/ 49056 w 294506"/>
                  <a:gd name="connsiteY13" fmla="*/ 258378 h 278858"/>
                  <a:gd name="connsiteX14" fmla="*/ 49598 w 294506"/>
                  <a:gd name="connsiteY14" fmla="*/ 262443 h 278858"/>
                  <a:gd name="connsiteX15" fmla="*/ 49608 w 294506"/>
                  <a:gd name="connsiteY15" fmla="*/ 262491 h 278858"/>
                  <a:gd name="connsiteX16" fmla="*/ 55022 w 294506"/>
                  <a:gd name="connsiteY16" fmla="*/ 264896 h 278858"/>
                  <a:gd name="connsiteX17" fmla="*/ 62207 w 294506"/>
                  <a:gd name="connsiteY17" fmla="*/ 257391 h 278858"/>
                  <a:gd name="connsiteX18" fmla="*/ 61723 w 294506"/>
                  <a:gd name="connsiteY18" fmla="*/ 275724 h 278858"/>
                  <a:gd name="connsiteX19" fmla="*/ 68066 w 294506"/>
                  <a:gd name="connsiteY19" fmla="*/ 276580 h 278858"/>
                  <a:gd name="connsiteX20" fmla="*/ 113348 w 294506"/>
                  <a:gd name="connsiteY20" fmla="*/ 245707 h 278858"/>
                  <a:gd name="connsiteX21" fmla="*/ 123784 w 294506"/>
                  <a:gd name="connsiteY21" fmla="*/ 229049 h 278858"/>
                  <a:gd name="connsiteX22" fmla="*/ 125812 w 294506"/>
                  <a:gd name="connsiteY22" fmla="*/ 228468 h 278858"/>
                  <a:gd name="connsiteX23" fmla="*/ 127597 w 294506"/>
                  <a:gd name="connsiteY23" fmla="*/ 225981 h 278858"/>
                  <a:gd name="connsiteX24" fmla="*/ 127868 w 294506"/>
                  <a:gd name="connsiteY24" fmla="*/ 226421 h 278858"/>
                  <a:gd name="connsiteX25" fmla="*/ 130698 w 294506"/>
                  <a:gd name="connsiteY25" fmla="*/ 226784 h 278858"/>
                  <a:gd name="connsiteX26" fmla="*/ 134927 w 294506"/>
                  <a:gd name="connsiteY26" fmla="*/ 211737 h 278858"/>
                  <a:gd name="connsiteX27" fmla="*/ 140201 w 294506"/>
                  <a:gd name="connsiteY27" fmla="*/ 195683 h 278858"/>
                  <a:gd name="connsiteX28" fmla="*/ 143002 w 294506"/>
                  <a:gd name="connsiteY28" fmla="*/ 190168 h 278858"/>
                  <a:gd name="connsiteX29" fmla="*/ 154208 w 294506"/>
                  <a:gd name="connsiteY29" fmla="*/ 209521 h 278858"/>
                  <a:gd name="connsiteX30" fmla="*/ 193054 w 294506"/>
                  <a:gd name="connsiteY30" fmla="*/ 249771 h 278858"/>
                  <a:gd name="connsiteX31" fmla="*/ 198478 w 294506"/>
                  <a:gd name="connsiteY31" fmla="*/ 251203 h 278858"/>
                  <a:gd name="connsiteX32" fmla="*/ 221949 w 294506"/>
                  <a:gd name="connsiteY32" fmla="*/ 224917 h 278858"/>
                  <a:gd name="connsiteX33" fmla="*/ 224857 w 294506"/>
                  <a:gd name="connsiteY33" fmla="*/ 200609 h 278858"/>
                  <a:gd name="connsiteX34" fmla="*/ 261797 w 294506"/>
                  <a:gd name="connsiteY34" fmla="*/ 198591 h 278858"/>
                  <a:gd name="connsiteX35" fmla="*/ 264168 w 294506"/>
                  <a:gd name="connsiteY35" fmla="*/ 194464 h 278858"/>
                  <a:gd name="connsiteX36" fmla="*/ 250297 w 294506"/>
                  <a:gd name="connsiteY36" fmla="*/ 182078 h 278858"/>
                  <a:gd name="connsiteX37" fmla="*/ 236004 w 294506"/>
                  <a:gd name="connsiteY37" fmla="*/ 175038 h 278858"/>
                  <a:gd name="connsiteX38" fmla="*/ 241564 w 294506"/>
                  <a:gd name="connsiteY38" fmla="*/ 170529 h 278858"/>
                  <a:gd name="connsiteX39" fmla="*/ 250176 w 294506"/>
                  <a:gd name="connsiteY39" fmla="*/ 158743 h 278858"/>
                  <a:gd name="connsiteX40" fmla="*/ 262131 w 294506"/>
                  <a:gd name="connsiteY40" fmla="*/ 154548 h 278858"/>
                  <a:gd name="connsiteX41" fmla="*/ 276109 w 294506"/>
                  <a:gd name="connsiteY41" fmla="*/ 146260 h 278858"/>
                  <a:gd name="connsiteX42" fmla="*/ 294403 w 294506"/>
                  <a:gd name="connsiteY42" fmla="*/ 121347 h 278858"/>
                  <a:gd name="connsiteX43" fmla="*/ 292274 w 294506"/>
                  <a:gd name="connsiteY43" fmla="*/ 117593 h 278858"/>
                  <a:gd name="connsiteX44" fmla="*/ 274246 w 294506"/>
                  <a:gd name="connsiteY44" fmla="*/ 118725 h 278858"/>
                  <a:gd name="connsiteX45" fmla="*/ 263559 w 294506"/>
                  <a:gd name="connsiteY45" fmla="*/ 120278 h 278858"/>
                  <a:gd name="connsiteX46" fmla="*/ 260525 w 294506"/>
                  <a:gd name="connsiteY46" fmla="*/ 120259 h 278858"/>
                  <a:gd name="connsiteX47" fmla="*/ 263317 w 294506"/>
                  <a:gd name="connsiteY47" fmla="*/ 103267 h 278858"/>
                  <a:gd name="connsiteX48" fmla="*/ 267531 w 294506"/>
                  <a:gd name="connsiteY48" fmla="*/ 86207 h 278858"/>
                  <a:gd name="connsiteX49" fmla="*/ 275379 w 294506"/>
                  <a:gd name="connsiteY49" fmla="*/ 70922 h 278858"/>
                  <a:gd name="connsiteX50" fmla="*/ 274188 w 294506"/>
                  <a:gd name="connsiteY50" fmla="*/ 69123 h 278858"/>
                  <a:gd name="connsiteX51" fmla="*/ 272171 w 294506"/>
                  <a:gd name="connsiteY51" fmla="*/ 68063 h 278858"/>
                  <a:gd name="connsiteX52" fmla="*/ 236367 w 294506"/>
                  <a:gd name="connsiteY52" fmla="*/ 71871 h 278858"/>
                  <a:gd name="connsiteX53" fmla="*/ 180659 w 294506"/>
                  <a:gd name="connsiteY53" fmla="*/ 89158 h 278858"/>
                  <a:gd name="connsiteX54" fmla="*/ 154948 w 294506"/>
                  <a:gd name="connsiteY54" fmla="*/ 169726 h 278858"/>
                  <a:gd name="connsiteX55" fmla="*/ 152896 w 294506"/>
                  <a:gd name="connsiteY55" fmla="*/ 170214 h 278858"/>
                  <a:gd name="connsiteX56" fmla="*/ 149234 w 294506"/>
                  <a:gd name="connsiteY56" fmla="*/ 172987 h 278858"/>
                  <a:gd name="connsiteX57" fmla="*/ 137530 w 294506"/>
                  <a:gd name="connsiteY57" fmla="*/ 187110 h 278858"/>
                  <a:gd name="connsiteX58" fmla="*/ 138023 w 294506"/>
                  <a:gd name="connsiteY58" fmla="*/ 181110 h 278858"/>
                  <a:gd name="connsiteX59" fmla="*/ 127258 w 294506"/>
                  <a:gd name="connsiteY59" fmla="*/ 125900 h 278858"/>
                  <a:gd name="connsiteX60" fmla="*/ 127902 w 294506"/>
                  <a:gd name="connsiteY60" fmla="*/ 124918 h 278858"/>
                  <a:gd name="connsiteX61" fmla="*/ 128574 w 294506"/>
                  <a:gd name="connsiteY61" fmla="*/ 124758 h 278858"/>
                  <a:gd name="connsiteX62" fmla="*/ 161867 w 294506"/>
                  <a:gd name="connsiteY62" fmla="*/ 112343 h 278858"/>
                  <a:gd name="connsiteX63" fmla="*/ 181051 w 294506"/>
                  <a:gd name="connsiteY63" fmla="*/ 84010 h 278858"/>
                  <a:gd name="connsiteX64" fmla="*/ 195793 w 294506"/>
                  <a:gd name="connsiteY64" fmla="*/ 48076 h 278858"/>
                  <a:gd name="connsiteX65" fmla="*/ 207328 w 294506"/>
                  <a:gd name="connsiteY65" fmla="*/ 14682 h 278858"/>
                  <a:gd name="connsiteX66" fmla="*/ 216651 w 294506"/>
                  <a:gd name="connsiteY66" fmla="*/ 6940 h 278858"/>
                  <a:gd name="connsiteX67" fmla="*/ 217817 w 294506"/>
                  <a:gd name="connsiteY67" fmla="*/ 2499 h 278858"/>
                  <a:gd name="connsiteX68" fmla="*/ 206641 w 294506"/>
                  <a:gd name="connsiteY68" fmla="*/ 815 h 278858"/>
                  <a:gd name="connsiteX69" fmla="*/ 188177 w 294506"/>
                  <a:gd name="connsiteY69" fmla="*/ 6834 h 278858"/>
                  <a:gd name="connsiteX70" fmla="*/ 160551 w 294506"/>
                  <a:gd name="connsiteY70" fmla="*/ 18925 h 278858"/>
                  <a:gd name="connsiteX71" fmla="*/ 111698 w 294506"/>
                  <a:gd name="connsiteY71" fmla="*/ 48642 h 278858"/>
                  <a:gd name="connsiteX72" fmla="*/ 95408 w 294506"/>
                  <a:gd name="connsiteY72" fmla="*/ 79868 h 278858"/>
                  <a:gd name="connsiteX73" fmla="*/ 67089 w 294506"/>
                  <a:gd name="connsiteY73" fmla="*/ 74391 h 278858"/>
                  <a:gd name="connsiteX74" fmla="*/ 40821 w 294506"/>
                  <a:gd name="connsiteY74" fmla="*/ 85829 h 278858"/>
                  <a:gd name="connsiteX75" fmla="*/ 538 w 294506"/>
                  <a:gd name="connsiteY75" fmla="*/ 133729 h 278858"/>
                  <a:gd name="connsiteX76" fmla="*/ 4974 w 294506"/>
                  <a:gd name="connsiteY76" fmla="*/ 138165 h 278858"/>
                  <a:gd name="connsiteX77" fmla="*/ 253703 w 294506"/>
                  <a:gd name="connsiteY77" fmla="*/ 150769 h 278858"/>
                  <a:gd name="connsiteX78" fmla="*/ 256804 w 294506"/>
                  <a:gd name="connsiteY78" fmla="*/ 140459 h 278858"/>
                  <a:gd name="connsiteX79" fmla="*/ 259886 w 294506"/>
                  <a:gd name="connsiteY79" fmla="*/ 124347 h 278858"/>
                  <a:gd name="connsiteX80" fmla="*/ 269568 w 294506"/>
                  <a:gd name="connsiteY80" fmla="*/ 124899 h 278858"/>
                  <a:gd name="connsiteX81" fmla="*/ 287271 w 294506"/>
                  <a:gd name="connsiteY81" fmla="*/ 123128 h 278858"/>
                  <a:gd name="connsiteX82" fmla="*/ 270923 w 294506"/>
                  <a:gd name="connsiteY82" fmla="*/ 142278 h 278858"/>
                  <a:gd name="connsiteX83" fmla="*/ 257791 w 294506"/>
                  <a:gd name="connsiteY83" fmla="*/ 149463 h 278858"/>
                  <a:gd name="connsiteX84" fmla="*/ 253703 w 294506"/>
                  <a:gd name="connsiteY84" fmla="*/ 150769 h 278858"/>
                  <a:gd name="connsiteX85" fmla="*/ 236566 w 294506"/>
                  <a:gd name="connsiteY85" fmla="*/ 166315 h 278858"/>
                  <a:gd name="connsiteX86" fmla="*/ 197182 w 294506"/>
                  <a:gd name="connsiteY86" fmla="*/ 177007 h 278858"/>
                  <a:gd name="connsiteX87" fmla="*/ 168432 w 294506"/>
                  <a:gd name="connsiteY87" fmla="*/ 173766 h 278858"/>
                  <a:gd name="connsiteX88" fmla="*/ 183939 w 294506"/>
                  <a:gd name="connsiteY88" fmla="*/ 162279 h 278858"/>
                  <a:gd name="connsiteX89" fmla="*/ 204981 w 294506"/>
                  <a:gd name="connsiteY89" fmla="*/ 139569 h 278858"/>
                  <a:gd name="connsiteX90" fmla="*/ 224688 w 294506"/>
                  <a:gd name="connsiteY90" fmla="*/ 120375 h 278858"/>
                  <a:gd name="connsiteX91" fmla="*/ 236217 w 294506"/>
                  <a:gd name="connsiteY91" fmla="*/ 101138 h 278858"/>
                  <a:gd name="connsiteX92" fmla="*/ 233900 w 294506"/>
                  <a:gd name="connsiteY92" fmla="*/ 100509 h 278858"/>
                  <a:gd name="connsiteX93" fmla="*/ 226221 w 294506"/>
                  <a:gd name="connsiteY93" fmla="*/ 111593 h 278858"/>
                  <a:gd name="connsiteX94" fmla="*/ 217899 w 294506"/>
                  <a:gd name="connsiteY94" fmla="*/ 119843 h 278858"/>
                  <a:gd name="connsiteX95" fmla="*/ 199514 w 294506"/>
                  <a:gd name="connsiteY95" fmla="*/ 136545 h 278858"/>
                  <a:gd name="connsiteX96" fmla="*/ 179352 w 294506"/>
                  <a:gd name="connsiteY96" fmla="*/ 157698 h 278858"/>
                  <a:gd name="connsiteX97" fmla="*/ 161630 w 294506"/>
                  <a:gd name="connsiteY97" fmla="*/ 170224 h 278858"/>
                  <a:gd name="connsiteX98" fmla="*/ 172313 w 294506"/>
                  <a:gd name="connsiteY98" fmla="*/ 127424 h 278858"/>
                  <a:gd name="connsiteX99" fmla="*/ 189029 w 294506"/>
                  <a:gd name="connsiteY99" fmla="*/ 89008 h 278858"/>
                  <a:gd name="connsiteX100" fmla="*/ 215780 w 294506"/>
                  <a:gd name="connsiteY100" fmla="*/ 77919 h 278858"/>
                  <a:gd name="connsiteX101" fmla="*/ 268392 w 294506"/>
                  <a:gd name="connsiteY101" fmla="*/ 74232 h 278858"/>
                  <a:gd name="connsiteX102" fmla="*/ 257535 w 294506"/>
                  <a:gd name="connsiteY102" fmla="*/ 99856 h 278858"/>
                  <a:gd name="connsiteX103" fmla="*/ 245681 w 294506"/>
                  <a:gd name="connsiteY103" fmla="*/ 153706 h 278858"/>
                  <a:gd name="connsiteX104" fmla="*/ 244675 w 294506"/>
                  <a:gd name="connsiteY104" fmla="*/ 155641 h 278858"/>
                  <a:gd name="connsiteX105" fmla="*/ 236566 w 294506"/>
                  <a:gd name="connsiteY105" fmla="*/ 166315 h 278858"/>
                  <a:gd name="connsiteX106" fmla="*/ 208590 w 294506"/>
                  <a:gd name="connsiteY106" fmla="*/ 192872 h 278858"/>
                  <a:gd name="connsiteX107" fmla="*/ 171422 w 294506"/>
                  <a:gd name="connsiteY107" fmla="*/ 180704 h 278858"/>
                  <a:gd name="connsiteX108" fmla="*/ 205020 w 294506"/>
                  <a:gd name="connsiteY108" fmla="*/ 183554 h 278858"/>
                  <a:gd name="connsiteX109" fmla="*/ 232042 w 294506"/>
                  <a:gd name="connsiteY109" fmla="*/ 177366 h 278858"/>
                  <a:gd name="connsiteX110" fmla="*/ 245797 w 294506"/>
                  <a:gd name="connsiteY110" fmla="*/ 185590 h 278858"/>
                  <a:gd name="connsiteX111" fmla="*/ 256649 w 294506"/>
                  <a:gd name="connsiteY111" fmla="*/ 193564 h 278858"/>
                  <a:gd name="connsiteX112" fmla="*/ 208590 w 294506"/>
                  <a:gd name="connsiteY112" fmla="*/ 192872 h 278858"/>
                  <a:gd name="connsiteX113" fmla="*/ 154067 w 294506"/>
                  <a:gd name="connsiteY113" fmla="*/ 177390 h 278858"/>
                  <a:gd name="connsiteX114" fmla="*/ 155388 w 294506"/>
                  <a:gd name="connsiteY114" fmla="*/ 178324 h 278858"/>
                  <a:gd name="connsiteX115" fmla="*/ 156312 w 294506"/>
                  <a:gd name="connsiteY115" fmla="*/ 179243 h 278858"/>
                  <a:gd name="connsiteX116" fmla="*/ 206873 w 294506"/>
                  <a:gd name="connsiteY116" fmla="*/ 199090 h 278858"/>
                  <a:gd name="connsiteX117" fmla="*/ 219356 w 294506"/>
                  <a:gd name="connsiteY117" fmla="*/ 200367 h 278858"/>
                  <a:gd name="connsiteX118" fmla="*/ 220769 w 294506"/>
                  <a:gd name="connsiteY118" fmla="*/ 211974 h 278858"/>
                  <a:gd name="connsiteX119" fmla="*/ 213927 w 294506"/>
                  <a:gd name="connsiteY119" fmla="*/ 225468 h 278858"/>
                  <a:gd name="connsiteX120" fmla="*/ 205063 w 294506"/>
                  <a:gd name="connsiteY120" fmla="*/ 236180 h 278858"/>
                  <a:gd name="connsiteX121" fmla="*/ 205329 w 294506"/>
                  <a:gd name="connsiteY121" fmla="*/ 231429 h 278858"/>
                  <a:gd name="connsiteX122" fmla="*/ 198348 w 294506"/>
                  <a:gd name="connsiteY122" fmla="*/ 210789 h 278858"/>
                  <a:gd name="connsiteX123" fmla="*/ 194574 w 294506"/>
                  <a:gd name="connsiteY123" fmla="*/ 212985 h 278858"/>
                  <a:gd name="connsiteX124" fmla="*/ 199606 w 294506"/>
                  <a:gd name="connsiteY124" fmla="*/ 230239 h 278858"/>
                  <a:gd name="connsiteX125" fmla="*/ 198822 w 294506"/>
                  <a:gd name="connsiteY125" fmla="*/ 239577 h 278858"/>
                  <a:gd name="connsiteX126" fmla="*/ 197186 w 294506"/>
                  <a:gd name="connsiteY126" fmla="*/ 242576 h 278858"/>
                  <a:gd name="connsiteX127" fmla="*/ 167015 w 294506"/>
                  <a:gd name="connsiteY127" fmla="*/ 212497 h 278858"/>
                  <a:gd name="connsiteX128" fmla="*/ 154067 w 294506"/>
                  <a:gd name="connsiteY128" fmla="*/ 177390 h 278858"/>
                  <a:gd name="connsiteX129" fmla="*/ 123209 w 294506"/>
                  <a:gd name="connsiteY129" fmla="*/ 196351 h 278858"/>
                  <a:gd name="connsiteX130" fmla="*/ 130930 w 294506"/>
                  <a:gd name="connsiteY130" fmla="*/ 188058 h 278858"/>
                  <a:gd name="connsiteX131" fmla="*/ 127563 w 294506"/>
                  <a:gd name="connsiteY131" fmla="*/ 207261 h 278858"/>
                  <a:gd name="connsiteX132" fmla="*/ 127166 w 294506"/>
                  <a:gd name="connsiteY132" fmla="*/ 208776 h 278858"/>
                  <a:gd name="connsiteX133" fmla="*/ 123209 w 294506"/>
                  <a:gd name="connsiteY133" fmla="*/ 196351 h 278858"/>
                  <a:gd name="connsiteX134" fmla="*/ 68705 w 294506"/>
                  <a:gd name="connsiteY134" fmla="*/ 252896 h 278858"/>
                  <a:gd name="connsiteX135" fmla="*/ 68410 w 294506"/>
                  <a:gd name="connsiteY135" fmla="*/ 251629 h 278858"/>
                  <a:gd name="connsiteX136" fmla="*/ 77578 w 294506"/>
                  <a:gd name="connsiteY136" fmla="*/ 243462 h 278858"/>
                  <a:gd name="connsiteX137" fmla="*/ 98872 w 294506"/>
                  <a:gd name="connsiteY137" fmla="*/ 221167 h 278858"/>
                  <a:gd name="connsiteX138" fmla="*/ 119338 w 294506"/>
                  <a:gd name="connsiteY138" fmla="*/ 199898 h 278858"/>
                  <a:gd name="connsiteX139" fmla="*/ 118748 w 294506"/>
                  <a:gd name="connsiteY139" fmla="*/ 223847 h 278858"/>
                  <a:gd name="connsiteX140" fmla="*/ 102704 w 294506"/>
                  <a:gd name="connsiteY140" fmla="*/ 245160 h 278858"/>
                  <a:gd name="connsiteX141" fmla="*/ 77457 w 294506"/>
                  <a:gd name="connsiteY141" fmla="*/ 255190 h 278858"/>
                  <a:gd name="connsiteX142" fmla="*/ 68318 w 294506"/>
                  <a:gd name="connsiteY142" fmla="*/ 262283 h 278858"/>
                  <a:gd name="connsiteX143" fmla="*/ 68705 w 294506"/>
                  <a:gd name="connsiteY143" fmla="*/ 252896 h 278858"/>
                  <a:gd name="connsiteX144" fmla="*/ 55177 w 294506"/>
                  <a:gd name="connsiteY144" fmla="*/ 255200 h 278858"/>
                  <a:gd name="connsiteX145" fmla="*/ 76412 w 294506"/>
                  <a:gd name="connsiteY145" fmla="*/ 199220 h 278858"/>
                  <a:gd name="connsiteX146" fmla="*/ 107707 w 294506"/>
                  <a:gd name="connsiteY146" fmla="*/ 188697 h 278858"/>
                  <a:gd name="connsiteX147" fmla="*/ 127345 w 294506"/>
                  <a:gd name="connsiteY147" fmla="*/ 184715 h 278858"/>
                  <a:gd name="connsiteX148" fmla="*/ 113817 w 294506"/>
                  <a:gd name="connsiteY148" fmla="*/ 196772 h 278858"/>
                  <a:gd name="connsiteX149" fmla="*/ 93124 w 294506"/>
                  <a:gd name="connsiteY149" fmla="*/ 217887 h 278858"/>
                  <a:gd name="connsiteX150" fmla="*/ 71772 w 294506"/>
                  <a:gd name="connsiteY150" fmla="*/ 239959 h 278858"/>
                  <a:gd name="connsiteX151" fmla="*/ 55177 w 294506"/>
                  <a:gd name="connsiteY151" fmla="*/ 255200 h 278858"/>
                  <a:gd name="connsiteX152" fmla="*/ 115878 w 294506"/>
                  <a:gd name="connsiteY152" fmla="*/ 181042 h 278858"/>
                  <a:gd name="connsiteX153" fmla="*/ 101257 w 294506"/>
                  <a:gd name="connsiteY153" fmla="*/ 183641 h 278858"/>
                  <a:gd name="connsiteX154" fmla="*/ 68792 w 294506"/>
                  <a:gd name="connsiteY154" fmla="*/ 196714 h 278858"/>
                  <a:gd name="connsiteX155" fmla="*/ 48398 w 294506"/>
                  <a:gd name="connsiteY155" fmla="*/ 242707 h 278858"/>
                  <a:gd name="connsiteX156" fmla="*/ 40313 w 294506"/>
                  <a:gd name="connsiteY156" fmla="*/ 228265 h 278858"/>
                  <a:gd name="connsiteX157" fmla="*/ 30172 w 294506"/>
                  <a:gd name="connsiteY157" fmla="*/ 194048 h 278858"/>
                  <a:gd name="connsiteX158" fmla="*/ 51475 w 294506"/>
                  <a:gd name="connsiteY158" fmla="*/ 167549 h 278858"/>
                  <a:gd name="connsiteX159" fmla="*/ 89505 w 294506"/>
                  <a:gd name="connsiteY159" fmla="*/ 167437 h 278858"/>
                  <a:gd name="connsiteX160" fmla="*/ 108035 w 294506"/>
                  <a:gd name="connsiteY160" fmla="*/ 175754 h 278858"/>
                  <a:gd name="connsiteX161" fmla="*/ 115878 w 294506"/>
                  <a:gd name="connsiteY161" fmla="*/ 181042 h 278858"/>
                  <a:gd name="connsiteX162" fmla="*/ 205339 w 294506"/>
                  <a:gd name="connsiteY162" fmla="*/ 7835 h 278858"/>
                  <a:gd name="connsiteX163" fmla="*/ 205339 w 294506"/>
                  <a:gd name="connsiteY163" fmla="*/ 7835 h 278858"/>
                  <a:gd name="connsiteX164" fmla="*/ 166821 w 294506"/>
                  <a:gd name="connsiteY164" fmla="*/ 56228 h 278858"/>
                  <a:gd name="connsiteX165" fmla="*/ 144594 w 294506"/>
                  <a:gd name="connsiteY165" fmla="*/ 89613 h 278858"/>
                  <a:gd name="connsiteX166" fmla="*/ 123170 w 294506"/>
                  <a:gd name="connsiteY166" fmla="*/ 120307 h 278858"/>
                  <a:gd name="connsiteX167" fmla="*/ 120078 w 294506"/>
                  <a:gd name="connsiteY167" fmla="*/ 120143 h 278858"/>
                  <a:gd name="connsiteX168" fmla="*/ 105171 w 294506"/>
                  <a:gd name="connsiteY168" fmla="*/ 103537 h 278858"/>
                  <a:gd name="connsiteX169" fmla="*/ 101547 w 294506"/>
                  <a:gd name="connsiteY169" fmla="*/ 82626 h 278858"/>
                  <a:gd name="connsiteX170" fmla="*/ 166366 w 294506"/>
                  <a:gd name="connsiteY170" fmla="*/ 23216 h 278858"/>
                  <a:gd name="connsiteX171" fmla="*/ 190369 w 294506"/>
                  <a:gd name="connsiteY171" fmla="*/ 12911 h 278858"/>
                  <a:gd name="connsiteX172" fmla="*/ 205339 w 294506"/>
                  <a:gd name="connsiteY172" fmla="*/ 7835 h 278858"/>
                  <a:gd name="connsiteX173" fmla="*/ 133751 w 294506"/>
                  <a:gd name="connsiteY173" fmla="*/ 116117 h 278858"/>
                  <a:gd name="connsiteX174" fmla="*/ 170760 w 294506"/>
                  <a:gd name="connsiteY174" fmla="*/ 62039 h 278858"/>
                  <a:gd name="connsiteX175" fmla="*/ 199252 w 294506"/>
                  <a:gd name="connsiteY175" fmla="*/ 22897 h 278858"/>
                  <a:gd name="connsiteX176" fmla="*/ 176861 w 294506"/>
                  <a:gd name="connsiteY176" fmla="*/ 77198 h 278858"/>
                  <a:gd name="connsiteX177" fmla="*/ 158978 w 294506"/>
                  <a:gd name="connsiteY177" fmla="*/ 106053 h 278858"/>
                  <a:gd name="connsiteX178" fmla="*/ 133751 w 294506"/>
                  <a:gd name="connsiteY178" fmla="*/ 116117 h 278858"/>
                  <a:gd name="connsiteX179" fmla="*/ 44755 w 294506"/>
                  <a:gd name="connsiteY179" fmla="*/ 119069 h 278858"/>
                  <a:gd name="connsiteX180" fmla="*/ 12498 w 294506"/>
                  <a:gd name="connsiteY180" fmla="*/ 127531 h 278858"/>
                  <a:gd name="connsiteX181" fmla="*/ 94696 w 294506"/>
                  <a:gd name="connsiteY181" fmla="*/ 86816 h 278858"/>
                  <a:gd name="connsiteX182" fmla="*/ 94870 w 294506"/>
                  <a:gd name="connsiteY182" fmla="*/ 86894 h 278858"/>
                  <a:gd name="connsiteX183" fmla="*/ 95001 w 294506"/>
                  <a:gd name="connsiteY183" fmla="*/ 90150 h 278858"/>
                  <a:gd name="connsiteX184" fmla="*/ 105012 w 294506"/>
                  <a:gd name="connsiteY184" fmla="*/ 114133 h 278858"/>
                  <a:gd name="connsiteX185" fmla="*/ 57523 w 294506"/>
                  <a:gd name="connsiteY185" fmla="*/ 102449 h 278858"/>
                  <a:gd name="connsiteX186" fmla="*/ 58104 w 294506"/>
                  <a:gd name="connsiteY186" fmla="*/ 106731 h 278858"/>
                  <a:gd name="connsiteX187" fmla="*/ 89190 w 294506"/>
                  <a:gd name="connsiteY187" fmla="*/ 111453 h 278858"/>
                  <a:gd name="connsiteX188" fmla="*/ 113077 w 294506"/>
                  <a:gd name="connsiteY188" fmla="*/ 127681 h 278858"/>
                  <a:gd name="connsiteX189" fmla="*/ 74254 w 294506"/>
                  <a:gd name="connsiteY189" fmla="*/ 124289 h 278858"/>
                  <a:gd name="connsiteX190" fmla="*/ 44755 w 294506"/>
                  <a:gd name="connsiteY190" fmla="*/ 119069 h 27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294506" h="278858">
                    <a:moveTo>
                      <a:pt x="4974" y="138165"/>
                    </a:moveTo>
                    <a:cubicBezTo>
                      <a:pt x="20375" y="130526"/>
                      <a:pt x="37241" y="123863"/>
                      <a:pt x="54770" y="125774"/>
                    </a:cubicBezTo>
                    <a:cubicBezTo>
                      <a:pt x="63654" y="126742"/>
                      <a:pt x="71917" y="130569"/>
                      <a:pt x="80452" y="132998"/>
                    </a:cubicBezTo>
                    <a:cubicBezTo>
                      <a:pt x="90739" y="135920"/>
                      <a:pt x="119096" y="142655"/>
                      <a:pt x="119227" y="125233"/>
                    </a:cubicBezTo>
                    <a:cubicBezTo>
                      <a:pt x="119435" y="125571"/>
                      <a:pt x="119633" y="125910"/>
                      <a:pt x="119831" y="126244"/>
                    </a:cubicBezTo>
                    <a:cubicBezTo>
                      <a:pt x="119822" y="127265"/>
                      <a:pt x="120402" y="128155"/>
                      <a:pt x="121244" y="128721"/>
                    </a:cubicBezTo>
                    <a:cubicBezTo>
                      <a:pt x="129687" y="144170"/>
                      <a:pt x="132440" y="161302"/>
                      <a:pt x="131642" y="178933"/>
                    </a:cubicBezTo>
                    <a:cubicBezTo>
                      <a:pt x="129435" y="179146"/>
                      <a:pt x="127229" y="179407"/>
                      <a:pt x="125023" y="179698"/>
                    </a:cubicBezTo>
                    <a:cubicBezTo>
                      <a:pt x="120451" y="174583"/>
                      <a:pt x="113033" y="170926"/>
                      <a:pt x="107208" y="167892"/>
                    </a:cubicBezTo>
                    <a:cubicBezTo>
                      <a:pt x="100023" y="164152"/>
                      <a:pt x="92388" y="161114"/>
                      <a:pt x="84478" y="159333"/>
                    </a:cubicBezTo>
                    <a:cubicBezTo>
                      <a:pt x="71593" y="156430"/>
                      <a:pt x="57688" y="156773"/>
                      <a:pt x="45849" y="163117"/>
                    </a:cubicBezTo>
                    <a:cubicBezTo>
                      <a:pt x="35117" y="168865"/>
                      <a:pt x="26331" y="179301"/>
                      <a:pt x="24052" y="191431"/>
                    </a:cubicBezTo>
                    <a:cubicBezTo>
                      <a:pt x="21652" y="204194"/>
                      <a:pt x="26674" y="216793"/>
                      <a:pt x="32654" y="227834"/>
                    </a:cubicBezTo>
                    <a:cubicBezTo>
                      <a:pt x="38233" y="238135"/>
                      <a:pt x="44412" y="247705"/>
                      <a:pt x="49056" y="258378"/>
                    </a:cubicBezTo>
                    <a:cubicBezTo>
                      <a:pt x="49216" y="259743"/>
                      <a:pt x="49395" y="261097"/>
                      <a:pt x="49598" y="262443"/>
                    </a:cubicBezTo>
                    <a:cubicBezTo>
                      <a:pt x="49598" y="262462"/>
                      <a:pt x="49608" y="262472"/>
                      <a:pt x="49608" y="262491"/>
                    </a:cubicBezTo>
                    <a:cubicBezTo>
                      <a:pt x="49642" y="265094"/>
                      <a:pt x="52879" y="267358"/>
                      <a:pt x="55022" y="264896"/>
                    </a:cubicBezTo>
                    <a:cubicBezTo>
                      <a:pt x="57301" y="262273"/>
                      <a:pt x="59720" y="259796"/>
                      <a:pt x="62207" y="257391"/>
                    </a:cubicBezTo>
                    <a:cubicBezTo>
                      <a:pt x="61268" y="263376"/>
                      <a:pt x="62120" y="269705"/>
                      <a:pt x="61723" y="275724"/>
                    </a:cubicBezTo>
                    <a:cubicBezTo>
                      <a:pt x="61476" y="279444"/>
                      <a:pt x="67137" y="280006"/>
                      <a:pt x="68066" y="276580"/>
                    </a:cubicBezTo>
                    <a:cubicBezTo>
                      <a:pt x="73954" y="254943"/>
                      <a:pt x="99477" y="258944"/>
                      <a:pt x="113348" y="245707"/>
                    </a:cubicBezTo>
                    <a:cubicBezTo>
                      <a:pt x="118041" y="241227"/>
                      <a:pt x="121491" y="235290"/>
                      <a:pt x="123784" y="229049"/>
                    </a:cubicBezTo>
                    <a:cubicBezTo>
                      <a:pt x="124447" y="229305"/>
                      <a:pt x="125202" y="229203"/>
                      <a:pt x="125812" y="228468"/>
                    </a:cubicBezTo>
                    <a:cubicBezTo>
                      <a:pt x="126465" y="227679"/>
                      <a:pt x="127050" y="226847"/>
                      <a:pt x="127597" y="225981"/>
                    </a:cubicBezTo>
                    <a:cubicBezTo>
                      <a:pt x="127684" y="226131"/>
                      <a:pt x="127761" y="226286"/>
                      <a:pt x="127868" y="226421"/>
                    </a:cubicBezTo>
                    <a:cubicBezTo>
                      <a:pt x="128608" y="227403"/>
                      <a:pt x="129726" y="227592"/>
                      <a:pt x="130698" y="226784"/>
                    </a:cubicBezTo>
                    <a:cubicBezTo>
                      <a:pt x="134201" y="223876"/>
                      <a:pt x="133911" y="215995"/>
                      <a:pt x="134927" y="211737"/>
                    </a:cubicBezTo>
                    <a:cubicBezTo>
                      <a:pt x="136233" y="206270"/>
                      <a:pt x="137902" y="200822"/>
                      <a:pt x="140201" y="195683"/>
                    </a:cubicBezTo>
                    <a:cubicBezTo>
                      <a:pt x="141047" y="193797"/>
                      <a:pt x="141976" y="191953"/>
                      <a:pt x="143002" y="190168"/>
                    </a:cubicBezTo>
                    <a:cubicBezTo>
                      <a:pt x="144371" y="197575"/>
                      <a:pt x="149200" y="204107"/>
                      <a:pt x="154208" y="209521"/>
                    </a:cubicBezTo>
                    <a:cubicBezTo>
                      <a:pt x="167097" y="223465"/>
                      <a:pt x="187016" y="230273"/>
                      <a:pt x="193054" y="249771"/>
                    </a:cubicBezTo>
                    <a:cubicBezTo>
                      <a:pt x="193819" y="252239"/>
                      <a:pt x="196611" y="252776"/>
                      <a:pt x="198478" y="251203"/>
                    </a:cubicBezTo>
                    <a:cubicBezTo>
                      <a:pt x="207415" y="243709"/>
                      <a:pt x="215983" y="235004"/>
                      <a:pt x="221949" y="224917"/>
                    </a:cubicBezTo>
                    <a:cubicBezTo>
                      <a:pt x="225316" y="219217"/>
                      <a:pt x="229700" y="206865"/>
                      <a:pt x="224857" y="200609"/>
                    </a:cubicBezTo>
                    <a:cubicBezTo>
                      <a:pt x="237170" y="200923"/>
                      <a:pt x="249494" y="199917"/>
                      <a:pt x="261797" y="198591"/>
                    </a:cubicBezTo>
                    <a:cubicBezTo>
                      <a:pt x="263762" y="198378"/>
                      <a:pt x="265354" y="196395"/>
                      <a:pt x="264168" y="194464"/>
                    </a:cubicBezTo>
                    <a:cubicBezTo>
                      <a:pt x="260839" y="189045"/>
                      <a:pt x="255716" y="185252"/>
                      <a:pt x="250297" y="182078"/>
                    </a:cubicBezTo>
                    <a:cubicBezTo>
                      <a:pt x="246058" y="179591"/>
                      <a:pt x="241027" y="176446"/>
                      <a:pt x="236004" y="175038"/>
                    </a:cubicBezTo>
                    <a:cubicBezTo>
                      <a:pt x="237969" y="173722"/>
                      <a:pt x="239831" y="172232"/>
                      <a:pt x="241564" y="170529"/>
                    </a:cubicBezTo>
                    <a:cubicBezTo>
                      <a:pt x="245091" y="167065"/>
                      <a:pt x="247902" y="163058"/>
                      <a:pt x="250176" y="158743"/>
                    </a:cubicBezTo>
                    <a:cubicBezTo>
                      <a:pt x="254250" y="158273"/>
                      <a:pt x="258691" y="156077"/>
                      <a:pt x="262131" y="154548"/>
                    </a:cubicBezTo>
                    <a:cubicBezTo>
                      <a:pt x="267100" y="152332"/>
                      <a:pt x="271784" y="149560"/>
                      <a:pt x="276109" y="146260"/>
                    </a:cubicBezTo>
                    <a:cubicBezTo>
                      <a:pt x="284499" y="139869"/>
                      <a:pt x="291345" y="131561"/>
                      <a:pt x="294403" y="121347"/>
                    </a:cubicBezTo>
                    <a:cubicBezTo>
                      <a:pt x="294834" y="119901"/>
                      <a:pt x="293876" y="117854"/>
                      <a:pt x="292274" y="117593"/>
                    </a:cubicBezTo>
                    <a:cubicBezTo>
                      <a:pt x="286134" y="116601"/>
                      <a:pt x="280294" y="117554"/>
                      <a:pt x="274246" y="118725"/>
                    </a:cubicBezTo>
                    <a:cubicBezTo>
                      <a:pt x="270700" y="119412"/>
                      <a:pt x="267178" y="120138"/>
                      <a:pt x="263559" y="120278"/>
                    </a:cubicBezTo>
                    <a:cubicBezTo>
                      <a:pt x="262514" y="120317"/>
                      <a:pt x="261498" y="120225"/>
                      <a:pt x="260525" y="120259"/>
                    </a:cubicBezTo>
                    <a:cubicBezTo>
                      <a:pt x="261386" y="114583"/>
                      <a:pt x="262218" y="108898"/>
                      <a:pt x="263317" y="103267"/>
                    </a:cubicBezTo>
                    <a:cubicBezTo>
                      <a:pt x="264439" y="97528"/>
                      <a:pt x="265591" y="91737"/>
                      <a:pt x="267531" y="86207"/>
                    </a:cubicBezTo>
                    <a:cubicBezTo>
                      <a:pt x="269447" y="80739"/>
                      <a:pt x="272384" y="75848"/>
                      <a:pt x="275379" y="70922"/>
                    </a:cubicBezTo>
                    <a:cubicBezTo>
                      <a:pt x="275891" y="70080"/>
                      <a:pt x="275069" y="68997"/>
                      <a:pt x="274188" y="69123"/>
                    </a:cubicBezTo>
                    <a:cubicBezTo>
                      <a:pt x="273947" y="68281"/>
                      <a:pt x="273206" y="67642"/>
                      <a:pt x="272171" y="68063"/>
                    </a:cubicBezTo>
                    <a:cubicBezTo>
                      <a:pt x="260811" y="72659"/>
                      <a:pt x="248395" y="72427"/>
                      <a:pt x="236367" y="71871"/>
                    </a:cubicBezTo>
                    <a:cubicBezTo>
                      <a:pt x="215572" y="70913"/>
                      <a:pt x="193969" y="70216"/>
                      <a:pt x="180659" y="89158"/>
                    </a:cubicBezTo>
                    <a:cubicBezTo>
                      <a:pt x="164300" y="112440"/>
                      <a:pt x="163870" y="143304"/>
                      <a:pt x="154948" y="169726"/>
                    </a:cubicBezTo>
                    <a:cubicBezTo>
                      <a:pt x="154309" y="169629"/>
                      <a:pt x="153608" y="169755"/>
                      <a:pt x="152896" y="170214"/>
                    </a:cubicBezTo>
                    <a:cubicBezTo>
                      <a:pt x="151576" y="171061"/>
                      <a:pt x="150351" y="171990"/>
                      <a:pt x="149234" y="172987"/>
                    </a:cubicBezTo>
                    <a:cubicBezTo>
                      <a:pt x="144381" y="176408"/>
                      <a:pt x="140389" y="182020"/>
                      <a:pt x="137530" y="187110"/>
                    </a:cubicBezTo>
                    <a:cubicBezTo>
                      <a:pt x="137733" y="185112"/>
                      <a:pt x="137902" y="183113"/>
                      <a:pt x="138023" y="181110"/>
                    </a:cubicBezTo>
                    <a:cubicBezTo>
                      <a:pt x="139146" y="162671"/>
                      <a:pt x="136949" y="142118"/>
                      <a:pt x="127258" y="125900"/>
                    </a:cubicBezTo>
                    <a:cubicBezTo>
                      <a:pt x="127471" y="125571"/>
                      <a:pt x="127689" y="125247"/>
                      <a:pt x="127902" y="124918"/>
                    </a:cubicBezTo>
                    <a:cubicBezTo>
                      <a:pt x="128119" y="124884"/>
                      <a:pt x="128342" y="124841"/>
                      <a:pt x="128574" y="124758"/>
                    </a:cubicBezTo>
                    <a:cubicBezTo>
                      <a:pt x="139925" y="120834"/>
                      <a:pt x="152098" y="120027"/>
                      <a:pt x="161867" y="112343"/>
                    </a:cubicBezTo>
                    <a:cubicBezTo>
                      <a:pt x="170939" y="105212"/>
                      <a:pt x="176580" y="94393"/>
                      <a:pt x="181051" y="84010"/>
                    </a:cubicBezTo>
                    <a:cubicBezTo>
                      <a:pt x="186174" y="72117"/>
                      <a:pt x="190713" y="59988"/>
                      <a:pt x="195793" y="48076"/>
                    </a:cubicBezTo>
                    <a:cubicBezTo>
                      <a:pt x="200389" y="37286"/>
                      <a:pt x="205417" y="26323"/>
                      <a:pt x="207328" y="14682"/>
                    </a:cubicBezTo>
                    <a:cubicBezTo>
                      <a:pt x="210289" y="11933"/>
                      <a:pt x="213376" y="9335"/>
                      <a:pt x="216651" y="6940"/>
                    </a:cubicBezTo>
                    <a:cubicBezTo>
                      <a:pt x="217967" y="5977"/>
                      <a:pt x="218901" y="4033"/>
                      <a:pt x="217817" y="2499"/>
                    </a:cubicBezTo>
                    <a:cubicBezTo>
                      <a:pt x="215282" y="-1091"/>
                      <a:pt x="210308" y="7"/>
                      <a:pt x="206641" y="815"/>
                    </a:cubicBezTo>
                    <a:cubicBezTo>
                      <a:pt x="200331" y="2204"/>
                      <a:pt x="194192" y="4526"/>
                      <a:pt x="188177" y="6834"/>
                    </a:cubicBezTo>
                    <a:cubicBezTo>
                      <a:pt x="178786" y="10438"/>
                      <a:pt x="169521" y="14382"/>
                      <a:pt x="160551" y="18925"/>
                    </a:cubicBezTo>
                    <a:cubicBezTo>
                      <a:pt x="143587" y="27513"/>
                      <a:pt x="125337" y="34916"/>
                      <a:pt x="111698" y="48642"/>
                    </a:cubicBezTo>
                    <a:cubicBezTo>
                      <a:pt x="103410" y="56983"/>
                      <a:pt x="97193" y="68116"/>
                      <a:pt x="95408" y="79868"/>
                    </a:cubicBezTo>
                    <a:cubicBezTo>
                      <a:pt x="86602" y="75475"/>
                      <a:pt x="77007" y="73114"/>
                      <a:pt x="67089" y="74391"/>
                    </a:cubicBezTo>
                    <a:cubicBezTo>
                      <a:pt x="57422" y="75635"/>
                      <a:pt x="48558" y="80028"/>
                      <a:pt x="40821" y="85829"/>
                    </a:cubicBezTo>
                    <a:cubicBezTo>
                      <a:pt x="24013" y="98433"/>
                      <a:pt x="11985" y="116408"/>
                      <a:pt x="538" y="133729"/>
                    </a:cubicBezTo>
                    <a:cubicBezTo>
                      <a:pt x="-1388" y="136632"/>
                      <a:pt x="2274" y="139506"/>
                      <a:pt x="4974" y="138165"/>
                    </a:cubicBezTo>
                    <a:close/>
                    <a:moveTo>
                      <a:pt x="253703" y="150769"/>
                    </a:moveTo>
                    <a:cubicBezTo>
                      <a:pt x="254951" y="147392"/>
                      <a:pt x="255962" y="143928"/>
                      <a:pt x="256804" y="140459"/>
                    </a:cubicBezTo>
                    <a:cubicBezTo>
                      <a:pt x="258101" y="135137"/>
                      <a:pt x="259040" y="129752"/>
                      <a:pt x="259886" y="124347"/>
                    </a:cubicBezTo>
                    <a:cubicBezTo>
                      <a:pt x="262755" y="125576"/>
                      <a:pt x="266989" y="125126"/>
                      <a:pt x="269568" y="124899"/>
                    </a:cubicBezTo>
                    <a:cubicBezTo>
                      <a:pt x="275529" y="124376"/>
                      <a:pt x="281325" y="122881"/>
                      <a:pt x="287271" y="123128"/>
                    </a:cubicBezTo>
                    <a:cubicBezTo>
                      <a:pt x="283942" y="130966"/>
                      <a:pt x="277885" y="137401"/>
                      <a:pt x="270923" y="142278"/>
                    </a:cubicBezTo>
                    <a:cubicBezTo>
                      <a:pt x="266839" y="145137"/>
                      <a:pt x="262417" y="147595"/>
                      <a:pt x="257791" y="149463"/>
                    </a:cubicBezTo>
                    <a:cubicBezTo>
                      <a:pt x="256485" y="149990"/>
                      <a:pt x="255101" y="150392"/>
                      <a:pt x="253703" y="150769"/>
                    </a:cubicBezTo>
                    <a:close/>
                    <a:moveTo>
                      <a:pt x="236566" y="166315"/>
                    </a:moveTo>
                    <a:cubicBezTo>
                      <a:pt x="226197" y="176199"/>
                      <a:pt x="210811" y="177549"/>
                      <a:pt x="197182" y="177007"/>
                    </a:cubicBezTo>
                    <a:cubicBezTo>
                      <a:pt x="187524" y="176625"/>
                      <a:pt x="177978" y="175179"/>
                      <a:pt x="168432" y="173766"/>
                    </a:cubicBezTo>
                    <a:cubicBezTo>
                      <a:pt x="173948" y="170423"/>
                      <a:pt x="179202" y="166644"/>
                      <a:pt x="183939" y="162279"/>
                    </a:cubicBezTo>
                    <a:cubicBezTo>
                      <a:pt x="191535" y="155279"/>
                      <a:pt x="197995" y="147150"/>
                      <a:pt x="204981" y="139569"/>
                    </a:cubicBezTo>
                    <a:cubicBezTo>
                      <a:pt x="211208" y="132809"/>
                      <a:pt x="218349" y="127018"/>
                      <a:pt x="224688" y="120375"/>
                    </a:cubicBezTo>
                    <a:cubicBezTo>
                      <a:pt x="229637" y="115188"/>
                      <a:pt x="235322" y="108521"/>
                      <a:pt x="236217" y="101138"/>
                    </a:cubicBezTo>
                    <a:cubicBezTo>
                      <a:pt x="236377" y="99802"/>
                      <a:pt x="234519" y="99604"/>
                      <a:pt x="233900" y="100509"/>
                    </a:cubicBezTo>
                    <a:cubicBezTo>
                      <a:pt x="231331" y="104287"/>
                      <a:pt x="229303" y="108134"/>
                      <a:pt x="226221" y="111593"/>
                    </a:cubicBezTo>
                    <a:cubicBezTo>
                      <a:pt x="223618" y="114511"/>
                      <a:pt x="220817" y="117240"/>
                      <a:pt x="217899" y="119843"/>
                    </a:cubicBezTo>
                    <a:cubicBezTo>
                      <a:pt x="211677" y="125383"/>
                      <a:pt x="205218" y="130444"/>
                      <a:pt x="199514" y="136545"/>
                    </a:cubicBezTo>
                    <a:cubicBezTo>
                      <a:pt x="192866" y="143662"/>
                      <a:pt x="186581" y="151142"/>
                      <a:pt x="179352" y="157698"/>
                    </a:cubicBezTo>
                    <a:cubicBezTo>
                      <a:pt x="173967" y="162580"/>
                      <a:pt x="167948" y="166663"/>
                      <a:pt x="161630" y="170224"/>
                    </a:cubicBezTo>
                    <a:cubicBezTo>
                      <a:pt x="166274" y="156251"/>
                      <a:pt x="168766" y="141707"/>
                      <a:pt x="172313" y="127424"/>
                    </a:cubicBezTo>
                    <a:cubicBezTo>
                      <a:pt x="175569" y="114312"/>
                      <a:pt x="179691" y="99212"/>
                      <a:pt x="189029" y="89008"/>
                    </a:cubicBezTo>
                    <a:cubicBezTo>
                      <a:pt x="196035" y="81354"/>
                      <a:pt x="205673" y="78436"/>
                      <a:pt x="215780" y="77919"/>
                    </a:cubicBezTo>
                    <a:cubicBezTo>
                      <a:pt x="233092" y="77038"/>
                      <a:pt x="252305" y="81915"/>
                      <a:pt x="268392" y="74232"/>
                    </a:cubicBezTo>
                    <a:cubicBezTo>
                      <a:pt x="262475" y="81286"/>
                      <a:pt x="259344" y="91316"/>
                      <a:pt x="257535" y="99856"/>
                    </a:cubicBezTo>
                    <a:cubicBezTo>
                      <a:pt x="253959" y="116698"/>
                      <a:pt x="253693" y="137531"/>
                      <a:pt x="245681" y="153706"/>
                    </a:cubicBezTo>
                    <a:cubicBezTo>
                      <a:pt x="244994" y="154238"/>
                      <a:pt x="244689" y="154935"/>
                      <a:pt x="244675" y="155641"/>
                    </a:cubicBezTo>
                    <a:cubicBezTo>
                      <a:pt x="242522" y="159546"/>
                      <a:pt x="239885" y="163150"/>
                      <a:pt x="236566" y="166315"/>
                    </a:cubicBezTo>
                    <a:close/>
                    <a:moveTo>
                      <a:pt x="208590" y="192872"/>
                    </a:moveTo>
                    <a:cubicBezTo>
                      <a:pt x="195459" y="190913"/>
                      <a:pt x="183020" y="186786"/>
                      <a:pt x="171422" y="180704"/>
                    </a:cubicBezTo>
                    <a:cubicBezTo>
                      <a:pt x="182565" y="182354"/>
                      <a:pt x="193727" y="183887"/>
                      <a:pt x="205020" y="183554"/>
                    </a:cubicBezTo>
                    <a:cubicBezTo>
                      <a:pt x="214309" y="183278"/>
                      <a:pt x="223831" y="181633"/>
                      <a:pt x="232042" y="177366"/>
                    </a:cubicBezTo>
                    <a:cubicBezTo>
                      <a:pt x="235583" y="181130"/>
                      <a:pt x="241399" y="183089"/>
                      <a:pt x="245797" y="185590"/>
                    </a:cubicBezTo>
                    <a:cubicBezTo>
                      <a:pt x="249692" y="187806"/>
                      <a:pt x="253606" y="190274"/>
                      <a:pt x="256649" y="193564"/>
                    </a:cubicBezTo>
                    <a:cubicBezTo>
                      <a:pt x="240683" y="194909"/>
                      <a:pt x="224446" y="195238"/>
                      <a:pt x="208590" y="192872"/>
                    </a:cubicBezTo>
                    <a:close/>
                    <a:moveTo>
                      <a:pt x="154067" y="177390"/>
                    </a:moveTo>
                    <a:cubicBezTo>
                      <a:pt x="154411" y="177791"/>
                      <a:pt x="154851" y="178115"/>
                      <a:pt x="155388" y="178324"/>
                    </a:cubicBezTo>
                    <a:cubicBezTo>
                      <a:pt x="155616" y="178662"/>
                      <a:pt x="155916" y="178977"/>
                      <a:pt x="156312" y="179243"/>
                    </a:cubicBezTo>
                    <a:cubicBezTo>
                      <a:pt x="171558" y="189529"/>
                      <a:pt x="188666" y="196366"/>
                      <a:pt x="206873" y="199090"/>
                    </a:cubicBezTo>
                    <a:cubicBezTo>
                      <a:pt x="211034" y="199714"/>
                      <a:pt x="215195" y="200120"/>
                      <a:pt x="219356" y="200367"/>
                    </a:cubicBezTo>
                    <a:cubicBezTo>
                      <a:pt x="220425" y="204363"/>
                      <a:pt x="221862" y="207504"/>
                      <a:pt x="220769" y="211974"/>
                    </a:cubicBezTo>
                    <a:cubicBezTo>
                      <a:pt x="219578" y="216832"/>
                      <a:pt x="216772" y="221414"/>
                      <a:pt x="213927" y="225468"/>
                    </a:cubicBezTo>
                    <a:cubicBezTo>
                      <a:pt x="211281" y="229247"/>
                      <a:pt x="208276" y="232808"/>
                      <a:pt x="205063" y="236180"/>
                    </a:cubicBezTo>
                    <a:cubicBezTo>
                      <a:pt x="205295" y="234322"/>
                      <a:pt x="205363" y="232619"/>
                      <a:pt x="205329" y="231429"/>
                    </a:cubicBezTo>
                    <a:cubicBezTo>
                      <a:pt x="205116" y="224399"/>
                      <a:pt x="203191" y="216101"/>
                      <a:pt x="198348" y="210789"/>
                    </a:cubicBezTo>
                    <a:cubicBezTo>
                      <a:pt x="196887" y="209187"/>
                      <a:pt x="193766" y="210856"/>
                      <a:pt x="194574" y="212985"/>
                    </a:cubicBezTo>
                    <a:cubicBezTo>
                      <a:pt x="196727" y="218627"/>
                      <a:pt x="199020" y="224162"/>
                      <a:pt x="199606" y="230239"/>
                    </a:cubicBezTo>
                    <a:cubicBezTo>
                      <a:pt x="199901" y="233326"/>
                      <a:pt x="199901" y="236625"/>
                      <a:pt x="198822" y="239577"/>
                    </a:cubicBezTo>
                    <a:cubicBezTo>
                      <a:pt x="198420" y="240665"/>
                      <a:pt x="197782" y="241618"/>
                      <a:pt x="197186" y="242576"/>
                    </a:cubicBezTo>
                    <a:cubicBezTo>
                      <a:pt x="190930" y="229228"/>
                      <a:pt x="178772" y="221477"/>
                      <a:pt x="167015" y="212497"/>
                    </a:cubicBezTo>
                    <a:cubicBezTo>
                      <a:pt x="157154" y="204968"/>
                      <a:pt x="141536" y="188019"/>
                      <a:pt x="154067" y="177390"/>
                    </a:cubicBezTo>
                    <a:close/>
                    <a:moveTo>
                      <a:pt x="123209" y="196351"/>
                    </a:moveTo>
                    <a:cubicBezTo>
                      <a:pt x="125942" y="193825"/>
                      <a:pt x="128710" y="191087"/>
                      <a:pt x="130930" y="188058"/>
                    </a:cubicBezTo>
                    <a:cubicBezTo>
                      <a:pt x="130219" y="194522"/>
                      <a:pt x="129082" y="200947"/>
                      <a:pt x="127563" y="207261"/>
                    </a:cubicBezTo>
                    <a:cubicBezTo>
                      <a:pt x="127442" y="207770"/>
                      <a:pt x="127302" y="208268"/>
                      <a:pt x="127166" y="208776"/>
                    </a:cubicBezTo>
                    <a:cubicBezTo>
                      <a:pt x="126934" y="204233"/>
                      <a:pt x="125836" y="199767"/>
                      <a:pt x="123209" y="196351"/>
                    </a:cubicBezTo>
                    <a:close/>
                    <a:moveTo>
                      <a:pt x="68705" y="252896"/>
                    </a:moveTo>
                    <a:cubicBezTo>
                      <a:pt x="68743" y="252417"/>
                      <a:pt x="68627" y="251992"/>
                      <a:pt x="68410" y="251629"/>
                    </a:cubicBezTo>
                    <a:cubicBezTo>
                      <a:pt x="71453" y="248895"/>
                      <a:pt x="74540" y="246205"/>
                      <a:pt x="77578" y="243462"/>
                    </a:cubicBezTo>
                    <a:cubicBezTo>
                      <a:pt x="85247" y="236553"/>
                      <a:pt x="92035" y="228879"/>
                      <a:pt x="98872" y="221167"/>
                    </a:cubicBezTo>
                    <a:cubicBezTo>
                      <a:pt x="105432" y="213764"/>
                      <a:pt x="112080" y="206599"/>
                      <a:pt x="119338" y="199898"/>
                    </a:cubicBezTo>
                    <a:cubicBezTo>
                      <a:pt x="121607" y="207842"/>
                      <a:pt x="121389" y="215583"/>
                      <a:pt x="118748" y="223847"/>
                    </a:cubicBezTo>
                    <a:cubicBezTo>
                      <a:pt x="115941" y="232619"/>
                      <a:pt x="111103" y="240878"/>
                      <a:pt x="102704" y="245160"/>
                    </a:cubicBezTo>
                    <a:cubicBezTo>
                      <a:pt x="94614" y="249282"/>
                      <a:pt x="85518" y="250976"/>
                      <a:pt x="77457" y="255190"/>
                    </a:cubicBezTo>
                    <a:cubicBezTo>
                      <a:pt x="73887" y="257058"/>
                      <a:pt x="70819" y="259438"/>
                      <a:pt x="68318" y="262283"/>
                    </a:cubicBezTo>
                    <a:cubicBezTo>
                      <a:pt x="68356" y="259172"/>
                      <a:pt x="68439" y="256051"/>
                      <a:pt x="68705" y="252896"/>
                    </a:cubicBezTo>
                    <a:close/>
                    <a:moveTo>
                      <a:pt x="55177" y="255200"/>
                    </a:moveTo>
                    <a:cubicBezTo>
                      <a:pt x="53193" y="234409"/>
                      <a:pt x="57756" y="211123"/>
                      <a:pt x="76412" y="199220"/>
                    </a:cubicBezTo>
                    <a:cubicBezTo>
                      <a:pt x="85808" y="193225"/>
                      <a:pt x="96878" y="190700"/>
                      <a:pt x="107707" y="188697"/>
                    </a:cubicBezTo>
                    <a:cubicBezTo>
                      <a:pt x="114161" y="187507"/>
                      <a:pt x="120993" y="186708"/>
                      <a:pt x="127345" y="184715"/>
                    </a:cubicBezTo>
                    <a:cubicBezTo>
                      <a:pt x="122952" y="188837"/>
                      <a:pt x="118486" y="192829"/>
                      <a:pt x="113817" y="196772"/>
                    </a:cubicBezTo>
                    <a:cubicBezTo>
                      <a:pt x="106270" y="203154"/>
                      <a:pt x="99665" y="210498"/>
                      <a:pt x="93124" y="217887"/>
                    </a:cubicBezTo>
                    <a:cubicBezTo>
                      <a:pt x="86307" y="225584"/>
                      <a:pt x="79446" y="233103"/>
                      <a:pt x="71772" y="239959"/>
                    </a:cubicBezTo>
                    <a:cubicBezTo>
                      <a:pt x="66160" y="244971"/>
                      <a:pt x="60451" y="249853"/>
                      <a:pt x="55177" y="255200"/>
                    </a:cubicBezTo>
                    <a:close/>
                    <a:moveTo>
                      <a:pt x="115878" y="181042"/>
                    </a:moveTo>
                    <a:cubicBezTo>
                      <a:pt x="110972" y="181841"/>
                      <a:pt x="106090" y="182731"/>
                      <a:pt x="101257" y="183641"/>
                    </a:cubicBezTo>
                    <a:cubicBezTo>
                      <a:pt x="89660" y="185828"/>
                      <a:pt x="78183" y="189297"/>
                      <a:pt x="68792" y="196714"/>
                    </a:cubicBezTo>
                    <a:cubicBezTo>
                      <a:pt x="54606" y="207924"/>
                      <a:pt x="49047" y="225226"/>
                      <a:pt x="48398" y="242707"/>
                    </a:cubicBezTo>
                    <a:cubicBezTo>
                      <a:pt x="45887" y="237670"/>
                      <a:pt x="42912" y="232832"/>
                      <a:pt x="40313" y="228265"/>
                    </a:cubicBezTo>
                    <a:cubicBezTo>
                      <a:pt x="34507" y="218046"/>
                      <a:pt x="28426" y="206192"/>
                      <a:pt x="30172" y="194048"/>
                    </a:cubicBezTo>
                    <a:cubicBezTo>
                      <a:pt x="31875" y="182209"/>
                      <a:pt x="40807" y="172372"/>
                      <a:pt x="51475" y="167549"/>
                    </a:cubicBezTo>
                    <a:cubicBezTo>
                      <a:pt x="63397" y="162154"/>
                      <a:pt x="77370" y="163562"/>
                      <a:pt x="89505" y="167437"/>
                    </a:cubicBezTo>
                    <a:cubicBezTo>
                      <a:pt x="95974" y="169503"/>
                      <a:pt x="102152" y="172367"/>
                      <a:pt x="108035" y="175754"/>
                    </a:cubicBezTo>
                    <a:cubicBezTo>
                      <a:pt x="110716" y="177298"/>
                      <a:pt x="113271" y="179228"/>
                      <a:pt x="115878" y="181042"/>
                    </a:cubicBezTo>
                    <a:close/>
                    <a:moveTo>
                      <a:pt x="205339" y="7835"/>
                    </a:moveTo>
                    <a:cubicBezTo>
                      <a:pt x="205339" y="7835"/>
                      <a:pt x="205344" y="7835"/>
                      <a:pt x="205339" y="7835"/>
                    </a:cubicBezTo>
                    <a:cubicBezTo>
                      <a:pt x="189890" y="21523"/>
                      <a:pt x="178138" y="39105"/>
                      <a:pt x="166821" y="56228"/>
                    </a:cubicBezTo>
                    <a:cubicBezTo>
                      <a:pt x="159452" y="67381"/>
                      <a:pt x="152248" y="78654"/>
                      <a:pt x="144594" y="89613"/>
                    </a:cubicBezTo>
                    <a:cubicBezTo>
                      <a:pt x="137448" y="99841"/>
                      <a:pt x="130093" y="109929"/>
                      <a:pt x="123170" y="120307"/>
                    </a:cubicBezTo>
                    <a:cubicBezTo>
                      <a:pt x="122192" y="119712"/>
                      <a:pt x="121036" y="119731"/>
                      <a:pt x="120078" y="120143"/>
                    </a:cubicBezTo>
                    <a:cubicBezTo>
                      <a:pt x="114475" y="114990"/>
                      <a:pt x="108723" y="110640"/>
                      <a:pt x="105171" y="103537"/>
                    </a:cubicBezTo>
                    <a:cubicBezTo>
                      <a:pt x="101968" y="97127"/>
                      <a:pt x="100788" y="89734"/>
                      <a:pt x="101547" y="82626"/>
                    </a:cubicBezTo>
                    <a:cubicBezTo>
                      <a:pt x="105084" y="49513"/>
                      <a:pt x="140743" y="36169"/>
                      <a:pt x="166366" y="23216"/>
                    </a:cubicBezTo>
                    <a:cubicBezTo>
                      <a:pt x="174122" y="19297"/>
                      <a:pt x="182255" y="16007"/>
                      <a:pt x="190369" y="12911"/>
                    </a:cubicBezTo>
                    <a:cubicBezTo>
                      <a:pt x="195290" y="11033"/>
                      <a:pt x="200259" y="9224"/>
                      <a:pt x="205339" y="7835"/>
                    </a:cubicBezTo>
                    <a:close/>
                    <a:moveTo>
                      <a:pt x="133751" y="116117"/>
                    </a:moveTo>
                    <a:cubicBezTo>
                      <a:pt x="145953" y="98007"/>
                      <a:pt x="158736" y="80275"/>
                      <a:pt x="170760" y="62039"/>
                    </a:cubicBezTo>
                    <a:cubicBezTo>
                      <a:pt x="179522" y="48753"/>
                      <a:pt x="188453" y="34882"/>
                      <a:pt x="199252" y="22897"/>
                    </a:cubicBezTo>
                    <a:cubicBezTo>
                      <a:pt x="191603" y="40915"/>
                      <a:pt x="184355" y="59126"/>
                      <a:pt x="176861" y="77198"/>
                    </a:cubicBezTo>
                    <a:cubicBezTo>
                      <a:pt x="172550" y="87590"/>
                      <a:pt x="167600" y="98477"/>
                      <a:pt x="158978" y="106053"/>
                    </a:cubicBezTo>
                    <a:cubicBezTo>
                      <a:pt x="151856" y="112309"/>
                      <a:pt x="142663" y="113901"/>
                      <a:pt x="133751" y="116117"/>
                    </a:cubicBezTo>
                    <a:close/>
                    <a:moveTo>
                      <a:pt x="44755" y="119069"/>
                    </a:moveTo>
                    <a:cubicBezTo>
                      <a:pt x="33506" y="119726"/>
                      <a:pt x="22779" y="123108"/>
                      <a:pt x="12498" y="127531"/>
                    </a:cubicBezTo>
                    <a:cubicBezTo>
                      <a:pt x="31585" y="99759"/>
                      <a:pt x="59168" y="67192"/>
                      <a:pt x="94696" y="86816"/>
                    </a:cubicBezTo>
                    <a:cubicBezTo>
                      <a:pt x="94754" y="86850"/>
                      <a:pt x="94812" y="86865"/>
                      <a:pt x="94870" y="86894"/>
                    </a:cubicBezTo>
                    <a:cubicBezTo>
                      <a:pt x="94875" y="87977"/>
                      <a:pt x="94914" y="89066"/>
                      <a:pt x="95001" y="90150"/>
                    </a:cubicBezTo>
                    <a:cubicBezTo>
                      <a:pt x="95688" y="98467"/>
                      <a:pt x="99302" y="107326"/>
                      <a:pt x="105012" y="114133"/>
                    </a:cubicBezTo>
                    <a:cubicBezTo>
                      <a:pt x="91295" y="103987"/>
                      <a:pt x="73988" y="97857"/>
                      <a:pt x="57523" y="102449"/>
                    </a:cubicBezTo>
                    <a:cubicBezTo>
                      <a:pt x="55162" y="103107"/>
                      <a:pt x="55627" y="106784"/>
                      <a:pt x="58104" y="106731"/>
                    </a:cubicBezTo>
                    <a:cubicBezTo>
                      <a:pt x="68927" y="106498"/>
                      <a:pt x="79238" y="106653"/>
                      <a:pt x="89190" y="111453"/>
                    </a:cubicBezTo>
                    <a:cubicBezTo>
                      <a:pt x="98025" y="115716"/>
                      <a:pt x="105016" y="122339"/>
                      <a:pt x="113077" y="127681"/>
                    </a:cubicBezTo>
                    <a:cubicBezTo>
                      <a:pt x="104871" y="135325"/>
                      <a:pt x="82083" y="126873"/>
                      <a:pt x="74254" y="124289"/>
                    </a:cubicBezTo>
                    <a:cubicBezTo>
                      <a:pt x="64515" y="121072"/>
                      <a:pt x="55230" y="118454"/>
                      <a:pt x="44755" y="1190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9" name="Graphic 97">
              <a:extLst>
                <a:ext uri="{FF2B5EF4-FFF2-40B4-BE49-F238E27FC236}">
                  <a16:creationId xmlns:a16="http://schemas.microsoft.com/office/drawing/2014/main" id="{2EB01DAF-1B69-28F7-9844-BE8A782B8CAE}"/>
                </a:ext>
              </a:extLst>
            </p:cNvPr>
            <p:cNvGrpSpPr/>
            <p:nvPr/>
          </p:nvGrpSpPr>
          <p:grpSpPr>
            <a:xfrm>
              <a:off x="633872" y="3986428"/>
              <a:ext cx="2028729" cy="1146982"/>
              <a:chOff x="633872" y="3986428"/>
              <a:chExt cx="2028729" cy="1146982"/>
            </a:xfrm>
          </p:grpSpPr>
          <p:sp>
            <p:nvSpPr>
              <p:cNvPr id="68" name="Freeform 118">
                <a:extLst>
                  <a:ext uri="{FF2B5EF4-FFF2-40B4-BE49-F238E27FC236}">
                    <a16:creationId xmlns:a16="http://schemas.microsoft.com/office/drawing/2014/main" id="{105C8778-0914-C803-325C-385379ED7A35}"/>
                  </a:ext>
                </a:extLst>
              </p:cNvPr>
              <p:cNvSpPr/>
              <p:nvPr/>
            </p:nvSpPr>
            <p:spPr>
              <a:xfrm>
                <a:off x="642523" y="3993637"/>
                <a:ext cx="2011427" cy="771853"/>
              </a:xfrm>
              <a:custGeom>
                <a:avLst/>
                <a:gdLst>
                  <a:gd name="connsiteX0" fmla="*/ 1845003 w 2011427"/>
                  <a:gd name="connsiteY0" fmla="*/ 105896 h 771853"/>
                  <a:gd name="connsiteX1" fmla="*/ 210574 w 2011427"/>
                  <a:gd name="connsiteY1" fmla="*/ 105896 h 771853"/>
                  <a:gd name="connsiteX2" fmla="*/ 210574 w 2011427"/>
                  <a:gd name="connsiteY2" fmla="*/ 0 h 771853"/>
                  <a:gd name="connsiteX3" fmla="*/ 1845003 w 2011427"/>
                  <a:gd name="connsiteY3" fmla="*/ 0 h 771853"/>
                  <a:gd name="connsiteX4" fmla="*/ 1845003 w 2011427"/>
                  <a:gd name="connsiteY4" fmla="*/ 105896 h 771853"/>
                  <a:gd name="connsiteX5" fmla="*/ 1845003 w 2011427"/>
                  <a:gd name="connsiteY5" fmla="*/ 160966 h 771853"/>
                  <a:gd name="connsiteX6" fmla="*/ 210574 w 2011427"/>
                  <a:gd name="connsiteY6" fmla="*/ 160966 h 771853"/>
                  <a:gd name="connsiteX7" fmla="*/ 210574 w 2011427"/>
                  <a:gd name="connsiteY7" fmla="*/ 266863 h 771853"/>
                  <a:gd name="connsiteX8" fmla="*/ 1845003 w 2011427"/>
                  <a:gd name="connsiteY8" fmla="*/ 266863 h 771853"/>
                  <a:gd name="connsiteX9" fmla="*/ 1845003 w 2011427"/>
                  <a:gd name="connsiteY9" fmla="*/ 160966 h 771853"/>
                  <a:gd name="connsiteX10" fmla="*/ 1845003 w 2011427"/>
                  <a:gd name="connsiteY10" fmla="*/ 321928 h 771853"/>
                  <a:gd name="connsiteX11" fmla="*/ 210574 w 2011427"/>
                  <a:gd name="connsiteY11" fmla="*/ 321928 h 771853"/>
                  <a:gd name="connsiteX12" fmla="*/ 210574 w 2011427"/>
                  <a:gd name="connsiteY12" fmla="*/ 427824 h 771853"/>
                  <a:gd name="connsiteX13" fmla="*/ 1845003 w 2011427"/>
                  <a:gd name="connsiteY13" fmla="*/ 427824 h 771853"/>
                  <a:gd name="connsiteX14" fmla="*/ 1845003 w 2011427"/>
                  <a:gd name="connsiteY14" fmla="*/ 321928 h 771853"/>
                  <a:gd name="connsiteX15" fmla="*/ 1810990 w 2011427"/>
                  <a:gd name="connsiteY15" fmla="*/ 510598 h 771853"/>
                  <a:gd name="connsiteX16" fmla="*/ 235805 w 2011427"/>
                  <a:gd name="connsiteY16" fmla="*/ 510598 h 771853"/>
                  <a:gd name="connsiteX17" fmla="*/ 0 w 2011427"/>
                  <a:gd name="connsiteY17" fmla="*/ 685591 h 771853"/>
                  <a:gd name="connsiteX18" fmla="*/ 0 w 2011427"/>
                  <a:gd name="connsiteY18" fmla="*/ 771853 h 771853"/>
                  <a:gd name="connsiteX19" fmla="*/ 2011427 w 2011427"/>
                  <a:gd name="connsiteY19" fmla="*/ 771853 h 771853"/>
                  <a:gd name="connsiteX20" fmla="*/ 2011427 w 2011427"/>
                  <a:gd name="connsiteY20" fmla="*/ 685591 h 771853"/>
                  <a:gd name="connsiteX21" fmla="*/ 1810990 w 2011427"/>
                  <a:gd name="connsiteY21" fmla="*/ 510598 h 771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1427" h="771853">
                    <a:moveTo>
                      <a:pt x="1845003" y="105896"/>
                    </a:moveTo>
                    <a:lnTo>
                      <a:pt x="210574" y="105896"/>
                    </a:lnTo>
                    <a:lnTo>
                      <a:pt x="210574" y="0"/>
                    </a:lnTo>
                    <a:lnTo>
                      <a:pt x="1845003" y="0"/>
                    </a:lnTo>
                    <a:lnTo>
                      <a:pt x="1845003" y="105896"/>
                    </a:lnTo>
                    <a:close/>
                    <a:moveTo>
                      <a:pt x="1845003" y="160966"/>
                    </a:moveTo>
                    <a:lnTo>
                      <a:pt x="210574" y="160966"/>
                    </a:lnTo>
                    <a:lnTo>
                      <a:pt x="210574" y="266863"/>
                    </a:lnTo>
                    <a:lnTo>
                      <a:pt x="1845003" y="266863"/>
                    </a:lnTo>
                    <a:lnTo>
                      <a:pt x="1845003" y="160966"/>
                    </a:lnTo>
                    <a:close/>
                    <a:moveTo>
                      <a:pt x="1845003" y="321928"/>
                    </a:moveTo>
                    <a:lnTo>
                      <a:pt x="210574" y="321928"/>
                    </a:lnTo>
                    <a:lnTo>
                      <a:pt x="210574" y="427824"/>
                    </a:lnTo>
                    <a:lnTo>
                      <a:pt x="1845003" y="427824"/>
                    </a:lnTo>
                    <a:lnTo>
                      <a:pt x="1845003" y="321928"/>
                    </a:lnTo>
                    <a:close/>
                    <a:moveTo>
                      <a:pt x="1810990" y="510598"/>
                    </a:moveTo>
                    <a:lnTo>
                      <a:pt x="235805" y="510598"/>
                    </a:lnTo>
                    <a:lnTo>
                      <a:pt x="0" y="685591"/>
                    </a:lnTo>
                    <a:lnTo>
                      <a:pt x="0" y="771853"/>
                    </a:lnTo>
                    <a:lnTo>
                      <a:pt x="2011427" y="771853"/>
                    </a:lnTo>
                    <a:lnTo>
                      <a:pt x="2011427" y="685591"/>
                    </a:lnTo>
                    <a:lnTo>
                      <a:pt x="1810990" y="510598"/>
                    </a:lnTo>
                    <a:close/>
                  </a:path>
                </a:pathLst>
              </a:custGeom>
              <a:solidFill>
                <a:srgbClr val="FFFFFF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 119">
                <a:extLst>
                  <a:ext uri="{FF2B5EF4-FFF2-40B4-BE49-F238E27FC236}">
                    <a16:creationId xmlns:a16="http://schemas.microsoft.com/office/drawing/2014/main" id="{897FE2F4-8747-2D86-77E5-DC5FB0153B04}"/>
                  </a:ext>
                </a:extLst>
              </p:cNvPr>
              <p:cNvSpPr/>
              <p:nvPr/>
            </p:nvSpPr>
            <p:spPr>
              <a:xfrm>
                <a:off x="633872" y="3986428"/>
                <a:ext cx="2028729" cy="1146982"/>
              </a:xfrm>
              <a:custGeom>
                <a:avLst/>
                <a:gdLst>
                  <a:gd name="connsiteX0" fmla="*/ 2028690 w 2028729"/>
                  <a:gd name="connsiteY0" fmla="*/ 692016 h 1146982"/>
                  <a:gd name="connsiteX1" fmla="*/ 2028686 w 2028729"/>
                  <a:gd name="connsiteY1" fmla="*/ 691943 h 1146982"/>
                  <a:gd name="connsiteX2" fmla="*/ 2028482 w 2028729"/>
                  <a:gd name="connsiteY2" fmla="*/ 690787 h 1146982"/>
                  <a:gd name="connsiteX3" fmla="*/ 2028424 w 2028729"/>
                  <a:gd name="connsiteY3" fmla="*/ 690564 h 1146982"/>
                  <a:gd name="connsiteX4" fmla="*/ 2027519 w 2028729"/>
                  <a:gd name="connsiteY4" fmla="*/ 688407 h 1146982"/>
                  <a:gd name="connsiteX5" fmla="*/ 2027394 w 2028729"/>
                  <a:gd name="connsiteY5" fmla="*/ 688198 h 1146982"/>
                  <a:gd name="connsiteX6" fmla="*/ 2026716 w 2028729"/>
                  <a:gd name="connsiteY6" fmla="*/ 687255 h 1146982"/>
                  <a:gd name="connsiteX7" fmla="*/ 2026634 w 2028729"/>
                  <a:gd name="connsiteY7" fmla="*/ 687168 h 1146982"/>
                  <a:gd name="connsiteX8" fmla="*/ 2025860 w 2028729"/>
                  <a:gd name="connsiteY8" fmla="*/ 686379 h 1146982"/>
                  <a:gd name="connsiteX9" fmla="*/ 2025763 w 2028729"/>
                  <a:gd name="connsiteY9" fmla="*/ 686278 h 1146982"/>
                  <a:gd name="connsiteX10" fmla="*/ 1825326 w 2028729"/>
                  <a:gd name="connsiteY10" fmla="*/ 511285 h 1146982"/>
                  <a:gd name="connsiteX11" fmla="*/ 1819631 w 2028729"/>
                  <a:gd name="connsiteY11" fmla="*/ 509151 h 1146982"/>
                  <a:gd name="connsiteX12" fmla="*/ 1799310 w 2028729"/>
                  <a:gd name="connsiteY12" fmla="*/ 509151 h 1146982"/>
                  <a:gd name="connsiteX13" fmla="*/ 1799310 w 2028729"/>
                  <a:gd name="connsiteY13" fmla="*/ 442247 h 1146982"/>
                  <a:gd name="connsiteX14" fmla="*/ 1860859 w 2028729"/>
                  <a:gd name="connsiteY14" fmla="*/ 442247 h 1146982"/>
                  <a:gd name="connsiteX15" fmla="*/ 1860859 w 2028729"/>
                  <a:gd name="connsiteY15" fmla="*/ 321923 h 1146982"/>
                  <a:gd name="connsiteX16" fmla="*/ 1799310 w 2028729"/>
                  <a:gd name="connsiteY16" fmla="*/ 321923 h 1146982"/>
                  <a:gd name="connsiteX17" fmla="*/ 1799310 w 2028729"/>
                  <a:gd name="connsiteY17" fmla="*/ 281286 h 1146982"/>
                  <a:gd name="connsiteX18" fmla="*/ 1860859 w 2028729"/>
                  <a:gd name="connsiteY18" fmla="*/ 281286 h 1146982"/>
                  <a:gd name="connsiteX19" fmla="*/ 1860859 w 2028729"/>
                  <a:gd name="connsiteY19" fmla="*/ 160961 h 1146982"/>
                  <a:gd name="connsiteX20" fmla="*/ 1799310 w 2028729"/>
                  <a:gd name="connsiteY20" fmla="*/ 160961 h 1146982"/>
                  <a:gd name="connsiteX21" fmla="*/ 1799310 w 2028729"/>
                  <a:gd name="connsiteY21" fmla="*/ 120324 h 1146982"/>
                  <a:gd name="connsiteX22" fmla="*/ 1860859 w 2028729"/>
                  <a:gd name="connsiteY22" fmla="*/ 120324 h 1146982"/>
                  <a:gd name="connsiteX23" fmla="*/ 1860859 w 2028729"/>
                  <a:gd name="connsiteY23" fmla="*/ 0 h 1146982"/>
                  <a:gd name="connsiteX24" fmla="*/ 212011 w 2028729"/>
                  <a:gd name="connsiteY24" fmla="*/ 0 h 1146982"/>
                  <a:gd name="connsiteX25" fmla="*/ 212011 w 2028729"/>
                  <a:gd name="connsiteY25" fmla="*/ 120324 h 1146982"/>
                  <a:gd name="connsiteX26" fmla="*/ 250983 w 2028729"/>
                  <a:gd name="connsiteY26" fmla="*/ 120324 h 1146982"/>
                  <a:gd name="connsiteX27" fmla="*/ 250983 w 2028729"/>
                  <a:gd name="connsiteY27" fmla="*/ 160961 h 1146982"/>
                  <a:gd name="connsiteX28" fmla="*/ 212011 w 2028729"/>
                  <a:gd name="connsiteY28" fmla="*/ 160961 h 1146982"/>
                  <a:gd name="connsiteX29" fmla="*/ 212011 w 2028729"/>
                  <a:gd name="connsiteY29" fmla="*/ 281286 h 1146982"/>
                  <a:gd name="connsiteX30" fmla="*/ 250983 w 2028729"/>
                  <a:gd name="connsiteY30" fmla="*/ 281286 h 1146982"/>
                  <a:gd name="connsiteX31" fmla="*/ 250983 w 2028729"/>
                  <a:gd name="connsiteY31" fmla="*/ 321923 h 1146982"/>
                  <a:gd name="connsiteX32" fmla="*/ 212011 w 2028729"/>
                  <a:gd name="connsiteY32" fmla="*/ 321923 h 1146982"/>
                  <a:gd name="connsiteX33" fmla="*/ 212011 w 2028729"/>
                  <a:gd name="connsiteY33" fmla="*/ 442247 h 1146982"/>
                  <a:gd name="connsiteX34" fmla="*/ 250983 w 2028729"/>
                  <a:gd name="connsiteY34" fmla="*/ 442247 h 1146982"/>
                  <a:gd name="connsiteX35" fmla="*/ 250983 w 2028729"/>
                  <a:gd name="connsiteY35" fmla="*/ 509151 h 1146982"/>
                  <a:gd name="connsiteX36" fmla="*/ 244456 w 2028729"/>
                  <a:gd name="connsiteY36" fmla="*/ 509151 h 1146982"/>
                  <a:gd name="connsiteX37" fmla="*/ 239299 w 2028729"/>
                  <a:gd name="connsiteY37" fmla="*/ 510855 h 1146982"/>
                  <a:gd name="connsiteX38" fmla="*/ 3493 w 2028729"/>
                  <a:gd name="connsiteY38" fmla="*/ 685847 h 1146982"/>
                  <a:gd name="connsiteX39" fmla="*/ 3295 w 2028729"/>
                  <a:gd name="connsiteY39" fmla="*/ 686007 h 1146982"/>
                  <a:gd name="connsiteX40" fmla="*/ 3063 w 2028729"/>
                  <a:gd name="connsiteY40" fmla="*/ 686195 h 1146982"/>
                  <a:gd name="connsiteX41" fmla="*/ 2656 w 2028729"/>
                  <a:gd name="connsiteY41" fmla="*/ 686568 h 1146982"/>
                  <a:gd name="connsiteX42" fmla="*/ 2502 w 2028729"/>
                  <a:gd name="connsiteY42" fmla="*/ 686713 h 1146982"/>
                  <a:gd name="connsiteX43" fmla="*/ 1984 w 2028729"/>
                  <a:gd name="connsiteY43" fmla="*/ 687284 h 1146982"/>
                  <a:gd name="connsiteX44" fmla="*/ 1921 w 2028729"/>
                  <a:gd name="connsiteY44" fmla="*/ 687366 h 1146982"/>
                  <a:gd name="connsiteX45" fmla="*/ 1529 w 2028729"/>
                  <a:gd name="connsiteY45" fmla="*/ 687894 h 1146982"/>
                  <a:gd name="connsiteX46" fmla="*/ 1379 w 2028729"/>
                  <a:gd name="connsiteY46" fmla="*/ 688121 h 1146982"/>
                  <a:gd name="connsiteX47" fmla="*/ 1127 w 2028729"/>
                  <a:gd name="connsiteY47" fmla="*/ 688537 h 1146982"/>
                  <a:gd name="connsiteX48" fmla="*/ 973 w 2028729"/>
                  <a:gd name="connsiteY48" fmla="*/ 688818 h 1146982"/>
                  <a:gd name="connsiteX49" fmla="*/ 779 w 2028729"/>
                  <a:gd name="connsiteY49" fmla="*/ 689224 h 1146982"/>
                  <a:gd name="connsiteX50" fmla="*/ 644 w 2028729"/>
                  <a:gd name="connsiteY50" fmla="*/ 689519 h 1146982"/>
                  <a:gd name="connsiteX51" fmla="*/ 421 w 2028729"/>
                  <a:gd name="connsiteY51" fmla="*/ 690129 h 1146982"/>
                  <a:gd name="connsiteX52" fmla="*/ 329 w 2028729"/>
                  <a:gd name="connsiteY52" fmla="*/ 690453 h 1146982"/>
                  <a:gd name="connsiteX53" fmla="*/ 203 w 2028729"/>
                  <a:gd name="connsiteY53" fmla="*/ 690942 h 1146982"/>
                  <a:gd name="connsiteX54" fmla="*/ 145 w 2028729"/>
                  <a:gd name="connsiteY54" fmla="*/ 691247 h 1146982"/>
                  <a:gd name="connsiteX55" fmla="*/ 68 w 2028729"/>
                  <a:gd name="connsiteY55" fmla="*/ 691755 h 1146982"/>
                  <a:gd name="connsiteX56" fmla="*/ 39 w 2028729"/>
                  <a:gd name="connsiteY56" fmla="*/ 692021 h 1146982"/>
                  <a:gd name="connsiteX57" fmla="*/ 0 w 2028729"/>
                  <a:gd name="connsiteY57" fmla="*/ 692775 h 1146982"/>
                  <a:gd name="connsiteX58" fmla="*/ 0 w 2028729"/>
                  <a:gd name="connsiteY58" fmla="*/ 692805 h 1146982"/>
                  <a:gd name="connsiteX59" fmla="*/ 0 w 2028729"/>
                  <a:gd name="connsiteY59" fmla="*/ 692819 h 1146982"/>
                  <a:gd name="connsiteX60" fmla="*/ 0 w 2028729"/>
                  <a:gd name="connsiteY60" fmla="*/ 692838 h 1146982"/>
                  <a:gd name="connsiteX61" fmla="*/ 0 w 2028729"/>
                  <a:gd name="connsiteY61" fmla="*/ 779067 h 1146982"/>
                  <a:gd name="connsiteX62" fmla="*/ 8656 w 2028729"/>
                  <a:gd name="connsiteY62" fmla="*/ 787723 h 1146982"/>
                  <a:gd name="connsiteX63" fmla="*/ 84569 w 2028729"/>
                  <a:gd name="connsiteY63" fmla="*/ 787723 h 1146982"/>
                  <a:gd name="connsiteX64" fmla="*/ 84569 w 2028729"/>
                  <a:gd name="connsiteY64" fmla="*/ 1146983 h 1146982"/>
                  <a:gd name="connsiteX65" fmla="*/ 162307 w 2028729"/>
                  <a:gd name="connsiteY65" fmla="*/ 1146983 h 1146982"/>
                  <a:gd name="connsiteX66" fmla="*/ 162307 w 2028729"/>
                  <a:gd name="connsiteY66" fmla="*/ 787723 h 1146982"/>
                  <a:gd name="connsiteX67" fmla="*/ 250988 w 2028729"/>
                  <a:gd name="connsiteY67" fmla="*/ 787723 h 1146982"/>
                  <a:gd name="connsiteX68" fmla="*/ 250988 w 2028729"/>
                  <a:gd name="connsiteY68" fmla="*/ 912426 h 1146982"/>
                  <a:gd name="connsiteX69" fmla="*/ 314970 w 2028729"/>
                  <a:gd name="connsiteY69" fmla="*/ 912426 h 1146982"/>
                  <a:gd name="connsiteX70" fmla="*/ 314970 w 2028729"/>
                  <a:gd name="connsiteY70" fmla="*/ 787723 h 1146982"/>
                  <a:gd name="connsiteX71" fmla="*/ 1735338 w 2028729"/>
                  <a:gd name="connsiteY71" fmla="*/ 787723 h 1146982"/>
                  <a:gd name="connsiteX72" fmla="*/ 1735338 w 2028729"/>
                  <a:gd name="connsiteY72" fmla="*/ 912426 h 1146982"/>
                  <a:gd name="connsiteX73" fmla="*/ 1799320 w 2028729"/>
                  <a:gd name="connsiteY73" fmla="*/ 912426 h 1146982"/>
                  <a:gd name="connsiteX74" fmla="*/ 1799320 w 2028729"/>
                  <a:gd name="connsiteY74" fmla="*/ 787723 h 1146982"/>
                  <a:gd name="connsiteX75" fmla="*/ 1888002 w 2028729"/>
                  <a:gd name="connsiteY75" fmla="*/ 787723 h 1146982"/>
                  <a:gd name="connsiteX76" fmla="*/ 1888002 w 2028729"/>
                  <a:gd name="connsiteY76" fmla="*/ 1146983 h 1146982"/>
                  <a:gd name="connsiteX77" fmla="*/ 1965739 w 2028729"/>
                  <a:gd name="connsiteY77" fmla="*/ 1146983 h 1146982"/>
                  <a:gd name="connsiteX78" fmla="*/ 1965739 w 2028729"/>
                  <a:gd name="connsiteY78" fmla="*/ 787723 h 1146982"/>
                  <a:gd name="connsiteX79" fmla="*/ 2020073 w 2028729"/>
                  <a:gd name="connsiteY79" fmla="*/ 787723 h 1146982"/>
                  <a:gd name="connsiteX80" fmla="*/ 2028729 w 2028729"/>
                  <a:gd name="connsiteY80" fmla="*/ 779067 h 1146982"/>
                  <a:gd name="connsiteX81" fmla="*/ 2028729 w 2028729"/>
                  <a:gd name="connsiteY81" fmla="*/ 692805 h 1146982"/>
                  <a:gd name="connsiteX82" fmla="*/ 2028690 w 2028729"/>
                  <a:gd name="connsiteY82" fmla="*/ 692016 h 1146982"/>
                  <a:gd name="connsiteX83" fmla="*/ 182448 w 2028729"/>
                  <a:gd name="connsiteY83" fmla="*/ 574604 h 1146982"/>
                  <a:gd name="connsiteX84" fmla="*/ 186769 w 2028729"/>
                  <a:gd name="connsiteY84" fmla="*/ 576051 h 1146982"/>
                  <a:gd name="connsiteX85" fmla="*/ 1873187 w 2028729"/>
                  <a:gd name="connsiteY85" fmla="*/ 576051 h 1146982"/>
                  <a:gd name="connsiteX86" fmla="*/ 1922639 w 2028729"/>
                  <a:gd name="connsiteY86" fmla="*/ 619228 h 1146982"/>
                  <a:gd name="connsiteX87" fmla="*/ 122323 w 2028729"/>
                  <a:gd name="connsiteY87" fmla="*/ 619228 h 1146982"/>
                  <a:gd name="connsiteX88" fmla="*/ 182448 w 2028729"/>
                  <a:gd name="connsiteY88" fmla="*/ 574604 h 1146982"/>
                  <a:gd name="connsiteX89" fmla="*/ 226438 w 2028729"/>
                  <a:gd name="connsiteY89" fmla="*/ 14423 h 1146982"/>
                  <a:gd name="connsiteX90" fmla="*/ 1846440 w 2028729"/>
                  <a:gd name="connsiteY90" fmla="*/ 14423 h 1146982"/>
                  <a:gd name="connsiteX91" fmla="*/ 1846440 w 2028729"/>
                  <a:gd name="connsiteY91" fmla="*/ 105892 h 1146982"/>
                  <a:gd name="connsiteX92" fmla="*/ 226438 w 2028729"/>
                  <a:gd name="connsiteY92" fmla="*/ 105892 h 1146982"/>
                  <a:gd name="connsiteX93" fmla="*/ 226438 w 2028729"/>
                  <a:gd name="connsiteY93" fmla="*/ 14423 h 1146982"/>
                  <a:gd name="connsiteX94" fmla="*/ 314970 w 2028729"/>
                  <a:gd name="connsiteY94" fmla="*/ 120319 h 1146982"/>
                  <a:gd name="connsiteX95" fmla="*/ 1735338 w 2028729"/>
                  <a:gd name="connsiteY95" fmla="*/ 120319 h 1146982"/>
                  <a:gd name="connsiteX96" fmla="*/ 1735338 w 2028729"/>
                  <a:gd name="connsiteY96" fmla="*/ 160957 h 1146982"/>
                  <a:gd name="connsiteX97" fmla="*/ 314970 w 2028729"/>
                  <a:gd name="connsiteY97" fmla="*/ 160957 h 1146982"/>
                  <a:gd name="connsiteX98" fmla="*/ 314970 w 2028729"/>
                  <a:gd name="connsiteY98" fmla="*/ 120319 h 1146982"/>
                  <a:gd name="connsiteX99" fmla="*/ 226438 w 2028729"/>
                  <a:gd name="connsiteY99" fmla="*/ 175389 h 1146982"/>
                  <a:gd name="connsiteX100" fmla="*/ 1846440 w 2028729"/>
                  <a:gd name="connsiteY100" fmla="*/ 175389 h 1146982"/>
                  <a:gd name="connsiteX101" fmla="*/ 1846440 w 2028729"/>
                  <a:gd name="connsiteY101" fmla="*/ 266858 h 1146982"/>
                  <a:gd name="connsiteX102" fmla="*/ 226438 w 2028729"/>
                  <a:gd name="connsiteY102" fmla="*/ 266858 h 1146982"/>
                  <a:gd name="connsiteX103" fmla="*/ 226438 w 2028729"/>
                  <a:gd name="connsiteY103" fmla="*/ 175389 h 1146982"/>
                  <a:gd name="connsiteX104" fmla="*/ 314970 w 2028729"/>
                  <a:gd name="connsiteY104" fmla="*/ 281286 h 1146982"/>
                  <a:gd name="connsiteX105" fmla="*/ 1735338 w 2028729"/>
                  <a:gd name="connsiteY105" fmla="*/ 281286 h 1146982"/>
                  <a:gd name="connsiteX106" fmla="*/ 1735338 w 2028729"/>
                  <a:gd name="connsiteY106" fmla="*/ 321923 h 1146982"/>
                  <a:gd name="connsiteX107" fmla="*/ 314970 w 2028729"/>
                  <a:gd name="connsiteY107" fmla="*/ 321923 h 1146982"/>
                  <a:gd name="connsiteX108" fmla="*/ 314970 w 2028729"/>
                  <a:gd name="connsiteY108" fmla="*/ 281286 h 1146982"/>
                  <a:gd name="connsiteX109" fmla="*/ 226438 w 2028729"/>
                  <a:gd name="connsiteY109" fmla="*/ 336351 h 1146982"/>
                  <a:gd name="connsiteX110" fmla="*/ 1846440 w 2028729"/>
                  <a:gd name="connsiteY110" fmla="*/ 336351 h 1146982"/>
                  <a:gd name="connsiteX111" fmla="*/ 1846440 w 2028729"/>
                  <a:gd name="connsiteY111" fmla="*/ 427819 h 1146982"/>
                  <a:gd name="connsiteX112" fmla="*/ 226438 w 2028729"/>
                  <a:gd name="connsiteY112" fmla="*/ 427819 h 1146982"/>
                  <a:gd name="connsiteX113" fmla="*/ 226438 w 2028729"/>
                  <a:gd name="connsiteY113" fmla="*/ 336351 h 1146982"/>
                  <a:gd name="connsiteX114" fmla="*/ 314970 w 2028729"/>
                  <a:gd name="connsiteY114" fmla="*/ 442247 h 1146982"/>
                  <a:gd name="connsiteX115" fmla="*/ 1735338 w 2028729"/>
                  <a:gd name="connsiteY115" fmla="*/ 442247 h 1146982"/>
                  <a:gd name="connsiteX116" fmla="*/ 1735338 w 2028729"/>
                  <a:gd name="connsiteY116" fmla="*/ 509151 h 1146982"/>
                  <a:gd name="connsiteX117" fmla="*/ 314970 w 2028729"/>
                  <a:gd name="connsiteY117" fmla="*/ 509151 h 1146982"/>
                  <a:gd name="connsiteX118" fmla="*/ 314970 w 2028729"/>
                  <a:gd name="connsiteY118" fmla="*/ 442247 h 1146982"/>
                  <a:gd name="connsiteX119" fmla="*/ 247321 w 2028729"/>
                  <a:gd name="connsiteY119" fmla="*/ 526463 h 1146982"/>
                  <a:gd name="connsiteX120" fmla="*/ 1816394 w 2028729"/>
                  <a:gd name="connsiteY120" fmla="*/ 526463 h 1146982"/>
                  <a:gd name="connsiteX121" fmla="*/ 1856664 w 2028729"/>
                  <a:gd name="connsiteY121" fmla="*/ 561618 h 1146982"/>
                  <a:gd name="connsiteX122" fmla="*/ 199944 w 2028729"/>
                  <a:gd name="connsiteY122" fmla="*/ 561618 h 1146982"/>
                  <a:gd name="connsiteX123" fmla="*/ 247321 w 2028729"/>
                  <a:gd name="connsiteY123" fmla="*/ 526463 h 1146982"/>
                  <a:gd name="connsiteX124" fmla="*/ 102877 w 2028729"/>
                  <a:gd name="connsiteY124" fmla="*/ 633651 h 1146982"/>
                  <a:gd name="connsiteX125" fmla="*/ 1939167 w 2028729"/>
                  <a:gd name="connsiteY125" fmla="*/ 633651 h 1146982"/>
                  <a:gd name="connsiteX126" fmla="*/ 1996999 w 2028729"/>
                  <a:gd name="connsiteY126" fmla="*/ 684144 h 1146982"/>
                  <a:gd name="connsiteX127" fmla="*/ 34841 w 2028729"/>
                  <a:gd name="connsiteY127" fmla="*/ 684144 h 1146982"/>
                  <a:gd name="connsiteX128" fmla="*/ 102877 w 2028729"/>
                  <a:gd name="connsiteY128" fmla="*/ 633651 h 1146982"/>
                  <a:gd name="connsiteX129" fmla="*/ 2011418 w 2028729"/>
                  <a:gd name="connsiteY129" fmla="*/ 770407 h 1146982"/>
                  <a:gd name="connsiteX130" fmla="*/ 17307 w 2028729"/>
                  <a:gd name="connsiteY130" fmla="*/ 770407 h 1146982"/>
                  <a:gd name="connsiteX131" fmla="*/ 17307 w 2028729"/>
                  <a:gd name="connsiteY131" fmla="*/ 701455 h 1146982"/>
                  <a:gd name="connsiteX132" fmla="*/ 2011418 w 2028729"/>
                  <a:gd name="connsiteY132" fmla="*/ 701455 h 1146982"/>
                  <a:gd name="connsiteX133" fmla="*/ 2011418 w 2028729"/>
                  <a:gd name="connsiteY133" fmla="*/ 770407 h 114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</a:cxnLst>
                <a:rect l="l" t="t" r="r" b="b"/>
                <a:pathLst>
                  <a:path w="2028729" h="1146982">
                    <a:moveTo>
                      <a:pt x="2028690" y="692016"/>
                    </a:moveTo>
                    <a:cubicBezTo>
                      <a:pt x="2028686" y="691992"/>
                      <a:pt x="2028690" y="691967"/>
                      <a:pt x="2028686" y="691943"/>
                    </a:cubicBezTo>
                    <a:cubicBezTo>
                      <a:pt x="2028647" y="691551"/>
                      <a:pt x="2028574" y="691165"/>
                      <a:pt x="2028482" y="690787"/>
                    </a:cubicBezTo>
                    <a:cubicBezTo>
                      <a:pt x="2028463" y="690714"/>
                      <a:pt x="2028444" y="690637"/>
                      <a:pt x="2028424" y="690564"/>
                    </a:cubicBezTo>
                    <a:cubicBezTo>
                      <a:pt x="2028221" y="689795"/>
                      <a:pt x="2027916" y="689074"/>
                      <a:pt x="2027519" y="688407"/>
                    </a:cubicBezTo>
                    <a:cubicBezTo>
                      <a:pt x="2027476" y="688334"/>
                      <a:pt x="2027437" y="688266"/>
                      <a:pt x="2027394" y="688198"/>
                    </a:cubicBezTo>
                    <a:cubicBezTo>
                      <a:pt x="2027186" y="687869"/>
                      <a:pt x="2026963" y="687550"/>
                      <a:pt x="2026716" y="687255"/>
                    </a:cubicBezTo>
                    <a:cubicBezTo>
                      <a:pt x="2026692" y="687226"/>
                      <a:pt x="2026663" y="687197"/>
                      <a:pt x="2026634" y="687168"/>
                    </a:cubicBezTo>
                    <a:cubicBezTo>
                      <a:pt x="2026392" y="686887"/>
                      <a:pt x="2026131" y="686626"/>
                      <a:pt x="2025860" y="686379"/>
                    </a:cubicBezTo>
                    <a:cubicBezTo>
                      <a:pt x="2025826" y="686345"/>
                      <a:pt x="2025797" y="686311"/>
                      <a:pt x="2025763" y="686278"/>
                    </a:cubicBezTo>
                    <a:lnTo>
                      <a:pt x="1825326" y="511285"/>
                    </a:lnTo>
                    <a:cubicBezTo>
                      <a:pt x="1823749" y="509906"/>
                      <a:pt x="1821726" y="509151"/>
                      <a:pt x="1819631" y="509151"/>
                    </a:cubicBezTo>
                    <a:lnTo>
                      <a:pt x="1799310" y="509151"/>
                    </a:lnTo>
                    <a:lnTo>
                      <a:pt x="1799310" y="442247"/>
                    </a:lnTo>
                    <a:lnTo>
                      <a:pt x="1860859" y="442247"/>
                    </a:lnTo>
                    <a:lnTo>
                      <a:pt x="1860859" y="321923"/>
                    </a:lnTo>
                    <a:lnTo>
                      <a:pt x="1799310" y="321923"/>
                    </a:lnTo>
                    <a:lnTo>
                      <a:pt x="1799310" y="281286"/>
                    </a:lnTo>
                    <a:lnTo>
                      <a:pt x="1860859" y="281286"/>
                    </a:lnTo>
                    <a:lnTo>
                      <a:pt x="1860859" y="160961"/>
                    </a:lnTo>
                    <a:lnTo>
                      <a:pt x="1799310" y="160961"/>
                    </a:lnTo>
                    <a:lnTo>
                      <a:pt x="1799310" y="120324"/>
                    </a:lnTo>
                    <a:lnTo>
                      <a:pt x="1860859" y="120324"/>
                    </a:lnTo>
                    <a:lnTo>
                      <a:pt x="1860859" y="0"/>
                    </a:lnTo>
                    <a:lnTo>
                      <a:pt x="212011" y="0"/>
                    </a:lnTo>
                    <a:lnTo>
                      <a:pt x="212011" y="120324"/>
                    </a:lnTo>
                    <a:lnTo>
                      <a:pt x="250983" y="120324"/>
                    </a:lnTo>
                    <a:lnTo>
                      <a:pt x="250983" y="160961"/>
                    </a:lnTo>
                    <a:lnTo>
                      <a:pt x="212011" y="160961"/>
                    </a:lnTo>
                    <a:lnTo>
                      <a:pt x="212011" y="281286"/>
                    </a:lnTo>
                    <a:lnTo>
                      <a:pt x="250983" y="281286"/>
                    </a:lnTo>
                    <a:lnTo>
                      <a:pt x="250983" y="321923"/>
                    </a:lnTo>
                    <a:lnTo>
                      <a:pt x="212011" y="321923"/>
                    </a:lnTo>
                    <a:lnTo>
                      <a:pt x="212011" y="442247"/>
                    </a:lnTo>
                    <a:lnTo>
                      <a:pt x="250983" y="442247"/>
                    </a:lnTo>
                    <a:lnTo>
                      <a:pt x="250983" y="509151"/>
                    </a:lnTo>
                    <a:lnTo>
                      <a:pt x="244456" y="509151"/>
                    </a:lnTo>
                    <a:cubicBezTo>
                      <a:pt x="242599" y="509151"/>
                      <a:pt x="240789" y="509751"/>
                      <a:pt x="239299" y="510855"/>
                    </a:cubicBezTo>
                    <a:lnTo>
                      <a:pt x="3493" y="685847"/>
                    </a:lnTo>
                    <a:cubicBezTo>
                      <a:pt x="3426" y="685895"/>
                      <a:pt x="3363" y="685954"/>
                      <a:pt x="3295" y="686007"/>
                    </a:cubicBezTo>
                    <a:cubicBezTo>
                      <a:pt x="3218" y="686070"/>
                      <a:pt x="3140" y="686128"/>
                      <a:pt x="3063" y="686195"/>
                    </a:cubicBezTo>
                    <a:cubicBezTo>
                      <a:pt x="2922" y="686316"/>
                      <a:pt x="2787" y="686437"/>
                      <a:pt x="2656" y="686568"/>
                    </a:cubicBezTo>
                    <a:cubicBezTo>
                      <a:pt x="2608" y="686616"/>
                      <a:pt x="2555" y="686665"/>
                      <a:pt x="2502" y="686713"/>
                    </a:cubicBezTo>
                    <a:cubicBezTo>
                      <a:pt x="2318" y="686897"/>
                      <a:pt x="2143" y="687086"/>
                      <a:pt x="1984" y="687284"/>
                    </a:cubicBezTo>
                    <a:cubicBezTo>
                      <a:pt x="1964" y="687308"/>
                      <a:pt x="1945" y="687337"/>
                      <a:pt x="1921" y="687366"/>
                    </a:cubicBezTo>
                    <a:cubicBezTo>
                      <a:pt x="1781" y="687536"/>
                      <a:pt x="1650" y="687710"/>
                      <a:pt x="1529" y="687894"/>
                    </a:cubicBezTo>
                    <a:cubicBezTo>
                      <a:pt x="1476" y="687966"/>
                      <a:pt x="1427" y="688044"/>
                      <a:pt x="1379" y="688121"/>
                    </a:cubicBezTo>
                    <a:cubicBezTo>
                      <a:pt x="1292" y="688257"/>
                      <a:pt x="1205" y="688397"/>
                      <a:pt x="1127" y="688537"/>
                    </a:cubicBezTo>
                    <a:cubicBezTo>
                      <a:pt x="1074" y="688629"/>
                      <a:pt x="1021" y="688721"/>
                      <a:pt x="973" y="688818"/>
                    </a:cubicBezTo>
                    <a:cubicBezTo>
                      <a:pt x="905" y="688953"/>
                      <a:pt x="837" y="689089"/>
                      <a:pt x="779" y="689224"/>
                    </a:cubicBezTo>
                    <a:cubicBezTo>
                      <a:pt x="735" y="689321"/>
                      <a:pt x="687" y="689423"/>
                      <a:pt x="644" y="689519"/>
                    </a:cubicBezTo>
                    <a:cubicBezTo>
                      <a:pt x="561" y="689723"/>
                      <a:pt x="489" y="689926"/>
                      <a:pt x="421" y="690129"/>
                    </a:cubicBezTo>
                    <a:cubicBezTo>
                      <a:pt x="387" y="690235"/>
                      <a:pt x="358" y="690342"/>
                      <a:pt x="329" y="690453"/>
                    </a:cubicBezTo>
                    <a:cubicBezTo>
                      <a:pt x="286" y="690613"/>
                      <a:pt x="242" y="690777"/>
                      <a:pt x="203" y="690942"/>
                    </a:cubicBezTo>
                    <a:cubicBezTo>
                      <a:pt x="179" y="691043"/>
                      <a:pt x="165" y="691145"/>
                      <a:pt x="145" y="691247"/>
                    </a:cubicBezTo>
                    <a:cubicBezTo>
                      <a:pt x="116" y="691416"/>
                      <a:pt x="87" y="691585"/>
                      <a:pt x="68" y="691755"/>
                    </a:cubicBezTo>
                    <a:cubicBezTo>
                      <a:pt x="58" y="691842"/>
                      <a:pt x="44" y="691929"/>
                      <a:pt x="39" y="692021"/>
                    </a:cubicBezTo>
                    <a:cubicBezTo>
                      <a:pt x="15" y="692272"/>
                      <a:pt x="0" y="692524"/>
                      <a:pt x="0" y="692775"/>
                    </a:cubicBezTo>
                    <a:cubicBezTo>
                      <a:pt x="0" y="692785"/>
                      <a:pt x="0" y="692795"/>
                      <a:pt x="0" y="692805"/>
                    </a:cubicBezTo>
                    <a:lnTo>
                      <a:pt x="0" y="692819"/>
                    </a:lnTo>
                    <a:cubicBezTo>
                      <a:pt x="0" y="692824"/>
                      <a:pt x="0" y="692834"/>
                      <a:pt x="0" y="692838"/>
                    </a:cubicBezTo>
                    <a:lnTo>
                      <a:pt x="0" y="779067"/>
                    </a:lnTo>
                    <a:cubicBezTo>
                      <a:pt x="0" y="783847"/>
                      <a:pt x="3876" y="787723"/>
                      <a:pt x="8656" y="787723"/>
                    </a:cubicBezTo>
                    <a:lnTo>
                      <a:pt x="84569" y="787723"/>
                    </a:lnTo>
                    <a:lnTo>
                      <a:pt x="84569" y="1146983"/>
                    </a:lnTo>
                    <a:lnTo>
                      <a:pt x="162307" y="1146983"/>
                    </a:lnTo>
                    <a:lnTo>
                      <a:pt x="162307" y="787723"/>
                    </a:lnTo>
                    <a:lnTo>
                      <a:pt x="250988" y="787723"/>
                    </a:lnTo>
                    <a:lnTo>
                      <a:pt x="250988" y="912426"/>
                    </a:lnTo>
                    <a:lnTo>
                      <a:pt x="314970" y="912426"/>
                    </a:lnTo>
                    <a:lnTo>
                      <a:pt x="314970" y="787723"/>
                    </a:lnTo>
                    <a:lnTo>
                      <a:pt x="1735338" y="787723"/>
                    </a:lnTo>
                    <a:lnTo>
                      <a:pt x="1735338" y="912426"/>
                    </a:lnTo>
                    <a:lnTo>
                      <a:pt x="1799320" y="912426"/>
                    </a:lnTo>
                    <a:lnTo>
                      <a:pt x="1799320" y="787723"/>
                    </a:lnTo>
                    <a:lnTo>
                      <a:pt x="1888002" y="787723"/>
                    </a:lnTo>
                    <a:lnTo>
                      <a:pt x="1888002" y="1146983"/>
                    </a:lnTo>
                    <a:lnTo>
                      <a:pt x="1965739" y="1146983"/>
                    </a:lnTo>
                    <a:lnTo>
                      <a:pt x="1965739" y="787723"/>
                    </a:lnTo>
                    <a:lnTo>
                      <a:pt x="2020073" y="787723"/>
                    </a:lnTo>
                    <a:cubicBezTo>
                      <a:pt x="2024854" y="787723"/>
                      <a:pt x="2028729" y="783847"/>
                      <a:pt x="2028729" y="779067"/>
                    </a:cubicBezTo>
                    <a:lnTo>
                      <a:pt x="2028729" y="692805"/>
                    </a:lnTo>
                    <a:cubicBezTo>
                      <a:pt x="2028734" y="692534"/>
                      <a:pt x="2028715" y="692272"/>
                      <a:pt x="2028690" y="692016"/>
                    </a:cubicBezTo>
                    <a:close/>
                    <a:moveTo>
                      <a:pt x="182448" y="574604"/>
                    </a:moveTo>
                    <a:cubicBezTo>
                      <a:pt x="183653" y="575509"/>
                      <a:pt x="185143" y="576051"/>
                      <a:pt x="186769" y="576051"/>
                    </a:cubicBezTo>
                    <a:lnTo>
                      <a:pt x="1873187" y="576051"/>
                    </a:lnTo>
                    <a:lnTo>
                      <a:pt x="1922639" y="619228"/>
                    </a:lnTo>
                    <a:lnTo>
                      <a:pt x="122323" y="619228"/>
                    </a:lnTo>
                    <a:lnTo>
                      <a:pt x="182448" y="574604"/>
                    </a:lnTo>
                    <a:close/>
                    <a:moveTo>
                      <a:pt x="226438" y="14423"/>
                    </a:moveTo>
                    <a:lnTo>
                      <a:pt x="1846440" y="14423"/>
                    </a:lnTo>
                    <a:lnTo>
                      <a:pt x="1846440" y="105892"/>
                    </a:lnTo>
                    <a:lnTo>
                      <a:pt x="226438" y="105892"/>
                    </a:lnTo>
                    <a:lnTo>
                      <a:pt x="226438" y="14423"/>
                    </a:lnTo>
                    <a:close/>
                    <a:moveTo>
                      <a:pt x="314970" y="120319"/>
                    </a:moveTo>
                    <a:lnTo>
                      <a:pt x="1735338" y="120319"/>
                    </a:lnTo>
                    <a:lnTo>
                      <a:pt x="1735338" y="160957"/>
                    </a:lnTo>
                    <a:lnTo>
                      <a:pt x="314970" y="160957"/>
                    </a:lnTo>
                    <a:lnTo>
                      <a:pt x="314970" y="120319"/>
                    </a:lnTo>
                    <a:close/>
                    <a:moveTo>
                      <a:pt x="226438" y="175389"/>
                    </a:moveTo>
                    <a:lnTo>
                      <a:pt x="1846440" y="175389"/>
                    </a:lnTo>
                    <a:lnTo>
                      <a:pt x="1846440" y="266858"/>
                    </a:lnTo>
                    <a:lnTo>
                      <a:pt x="226438" y="266858"/>
                    </a:lnTo>
                    <a:lnTo>
                      <a:pt x="226438" y="175389"/>
                    </a:lnTo>
                    <a:close/>
                    <a:moveTo>
                      <a:pt x="314970" y="281286"/>
                    </a:moveTo>
                    <a:lnTo>
                      <a:pt x="1735338" y="281286"/>
                    </a:lnTo>
                    <a:lnTo>
                      <a:pt x="1735338" y="321923"/>
                    </a:lnTo>
                    <a:lnTo>
                      <a:pt x="314970" y="321923"/>
                    </a:lnTo>
                    <a:lnTo>
                      <a:pt x="314970" y="281286"/>
                    </a:lnTo>
                    <a:close/>
                    <a:moveTo>
                      <a:pt x="226438" y="336351"/>
                    </a:moveTo>
                    <a:lnTo>
                      <a:pt x="1846440" y="336351"/>
                    </a:lnTo>
                    <a:lnTo>
                      <a:pt x="1846440" y="427819"/>
                    </a:lnTo>
                    <a:lnTo>
                      <a:pt x="226438" y="427819"/>
                    </a:lnTo>
                    <a:lnTo>
                      <a:pt x="226438" y="336351"/>
                    </a:lnTo>
                    <a:close/>
                    <a:moveTo>
                      <a:pt x="314970" y="442247"/>
                    </a:moveTo>
                    <a:lnTo>
                      <a:pt x="1735338" y="442247"/>
                    </a:lnTo>
                    <a:lnTo>
                      <a:pt x="1735338" y="509151"/>
                    </a:lnTo>
                    <a:lnTo>
                      <a:pt x="314970" y="509151"/>
                    </a:lnTo>
                    <a:lnTo>
                      <a:pt x="314970" y="442247"/>
                    </a:lnTo>
                    <a:close/>
                    <a:moveTo>
                      <a:pt x="247321" y="526463"/>
                    </a:moveTo>
                    <a:lnTo>
                      <a:pt x="1816394" y="526463"/>
                    </a:lnTo>
                    <a:lnTo>
                      <a:pt x="1856664" y="561618"/>
                    </a:lnTo>
                    <a:lnTo>
                      <a:pt x="199944" y="561618"/>
                    </a:lnTo>
                    <a:lnTo>
                      <a:pt x="247321" y="526463"/>
                    </a:lnTo>
                    <a:close/>
                    <a:moveTo>
                      <a:pt x="102877" y="633651"/>
                    </a:moveTo>
                    <a:lnTo>
                      <a:pt x="1939167" y="633651"/>
                    </a:lnTo>
                    <a:lnTo>
                      <a:pt x="1996999" y="684144"/>
                    </a:lnTo>
                    <a:lnTo>
                      <a:pt x="34841" y="684144"/>
                    </a:lnTo>
                    <a:lnTo>
                      <a:pt x="102877" y="633651"/>
                    </a:lnTo>
                    <a:close/>
                    <a:moveTo>
                      <a:pt x="2011418" y="770407"/>
                    </a:moveTo>
                    <a:lnTo>
                      <a:pt x="17307" y="770407"/>
                    </a:lnTo>
                    <a:lnTo>
                      <a:pt x="17307" y="701455"/>
                    </a:lnTo>
                    <a:lnTo>
                      <a:pt x="2011418" y="701455"/>
                    </a:lnTo>
                    <a:lnTo>
                      <a:pt x="2011418" y="770407"/>
                    </a:ln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0" name="Graphic 97">
              <a:extLst>
                <a:ext uri="{FF2B5EF4-FFF2-40B4-BE49-F238E27FC236}">
                  <a16:creationId xmlns:a16="http://schemas.microsoft.com/office/drawing/2014/main" id="{213AB59A-8ED7-F497-BB45-8C9844AC3293}"/>
                </a:ext>
              </a:extLst>
            </p:cNvPr>
            <p:cNvGrpSpPr/>
            <p:nvPr/>
          </p:nvGrpSpPr>
          <p:grpSpPr>
            <a:xfrm>
              <a:off x="-901782" y="4986039"/>
              <a:ext cx="324268" cy="166580"/>
              <a:chOff x="-901782" y="4986039"/>
              <a:chExt cx="324268" cy="166580"/>
            </a:xfrm>
            <a:solidFill>
              <a:srgbClr val="000000"/>
            </a:solidFill>
          </p:grpSpPr>
          <p:sp>
            <p:nvSpPr>
              <p:cNvPr id="52" name="Freeform 129">
                <a:extLst>
                  <a:ext uri="{FF2B5EF4-FFF2-40B4-BE49-F238E27FC236}">
                    <a16:creationId xmlns:a16="http://schemas.microsoft.com/office/drawing/2014/main" id="{DA357032-DCC2-4364-214C-36B4CD9E74DB}"/>
                  </a:ext>
                </a:extLst>
              </p:cNvPr>
              <p:cNvSpPr/>
              <p:nvPr/>
            </p:nvSpPr>
            <p:spPr>
              <a:xfrm>
                <a:off x="-901782" y="5009293"/>
                <a:ext cx="71490" cy="132981"/>
              </a:xfrm>
              <a:custGeom>
                <a:avLst/>
                <a:gdLst>
                  <a:gd name="connsiteX0" fmla="*/ 47198 w 71490"/>
                  <a:gd name="connsiteY0" fmla="*/ 59371 h 132981"/>
                  <a:gd name="connsiteX1" fmla="*/ 4171 w 71490"/>
                  <a:gd name="connsiteY1" fmla="*/ 736 h 132981"/>
                  <a:gd name="connsiteX2" fmla="*/ 678 w 71490"/>
                  <a:gd name="connsiteY2" fmla="*/ 4229 h 132981"/>
                  <a:gd name="connsiteX3" fmla="*/ 40696 w 71490"/>
                  <a:gd name="connsiteY3" fmla="*/ 62628 h 132981"/>
                  <a:gd name="connsiteX4" fmla="*/ 53716 w 71490"/>
                  <a:gd name="connsiteY4" fmla="*/ 95277 h 132981"/>
                  <a:gd name="connsiteX5" fmla="*/ 62971 w 71490"/>
                  <a:gd name="connsiteY5" fmla="*/ 129958 h 132981"/>
                  <a:gd name="connsiteX6" fmla="*/ 71472 w 71490"/>
                  <a:gd name="connsiteY6" fmla="*/ 128806 h 132981"/>
                  <a:gd name="connsiteX7" fmla="*/ 62178 w 71490"/>
                  <a:gd name="connsiteY7" fmla="*/ 92940 h 132981"/>
                  <a:gd name="connsiteX8" fmla="*/ 47198 w 71490"/>
                  <a:gd name="connsiteY8" fmla="*/ 59371 h 13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90" h="132981">
                    <a:moveTo>
                      <a:pt x="47198" y="59371"/>
                    </a:moveTo>
                    <a:cubicBezTo>
                      <a:pt x="35325" y="37875"/>
                      <a:pt x="21696" y="18052"/>
                      <a:pt x="4171" y="736"/>
                    </a:cubicBezTo>
                    <a:cubicBezTo>
                      <a:pt x="1897" y="-1509"/>
                      <a:pt x="-1446" y="1882"/>
                      <a:pt x="678" y="4229"/>
                    </a:cubicBezTo>
                    <a:cubicBezTo>
                      <a:pt x="16383" y="21565"/>
                      <a:pt x="30792" y="41358"/>
                      <a:pt x="40696" y="62628"/>
                    </a:cubicBezTo>
                    <a:cubicBezTo>
                      <a:pt x="45665" y="73306"/>
                      <a:pt x="50048" y="84076"/>
                      <a:pt x="53716" y="95277"/>
                    </a:cubicBezTo>
                    <a:cubicBezTo>
                      <a:pt x="57451" y="106690"/>
                      <a:pt x="59468" y="118510"/>
                      <a:pt x="62971" y="129958"/>
                    </a:cubicBezTo>
                    <a:cubicBezTo>
                      <a:pt x="64336" y="134419"/>
                      <a:pt x="71908" y="133867"/>
                      <a:pt x="71472" y="128806"/>
                    </a:cubicBezTo>
                    <a:cubicBezTo>
                      <a:pt x="70427" y="116594"/>
                      <a:pt x="66286" y="104426"/>
                      <a:pt x="62178" y="92940"/>
                    </a:cubicBezTo>
                    <a:cubicBezTo>
                      <a:pt x="58075" y="81473"/>
                      <a:pt x="53091" y="70040"/>
                      <a:pt x="47198" y="593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 130">
                <a:extLst>
                  <a:ext uri="{FF2B5EF4-FFF2-40B4-BE49-F238E27FC236}">
                    <a16:creationId xmlns:a16="http://schemas.microsoft.com/office/drawing/2014/main" id="{0E82AF0F-530E-ABF0-041B-E1D18387E99D}"/>
                  </a:ext>
                </a:extLst>
              </p:cNvPr>
              <p:cNvSpPr/>
              <p:nvPr/>
            </p:nvSpPr>
            <p:spPr>
              <a:xfrm>
                <a:off x="-835882" y="5074682"/>
                <a:ext cx="30301" cy="67040"/>
              </a:xfrm>
              <a:custGeom>
                <a:avLst/>
                <a:gdLst>
                  <a:gd name="connsiteX0" fmla="*/ 26565 w 30301"/>
                  <a:gd name="connsiteY0" fmla="*/ 863 h 67040"/>
                  <a:gd name="connsiteX1" fmla="*/ 14576 w 30301"/>
                  <a:gd name="connsiteY1" fmla="*/ 31437 h 67040"/>
                  <a:gd name="connsiteX2" fmla="*/ 12070 w 30301"/>
                  <a:gd name="connsiteY2" fmla="*/ 43827 h 67040"/>
                  <a:gd name="connsiteX3" fmla="*/ 11504 w 30301"/>
                  <a:gd name="connsiteY3" fmla="*/ 43804 h 67040"/>
                  <a:gd name="connsiteX4" fmla="*/ 10347 w 30301"/>
                  <a:gd name="connsiteY4" fmla="*/ 34107 h 67040"/>
                  <a:gd name="connsiteX5" fmla="*/ 4382 w 30301"/>
                  <a:gd name="connsiteY5" fmla="*/ 7390 h 67040"/>
                  <a:gd name="connsiteX6" fmla="*/ 75 w 30301"/>
                  <a:gd name="connsiteY6" fmla="*/ 8576 h 67040"/>
                  <a:gd name="connsiteX7" fmla="*/ 4154 w 30301"/>
                  <a:gd name="connsiteY7" fmla="*/ 34993 h 67040"/>
                  <a:gd name="connsiteX8" fmla="*/ 5939 w 30301"/>
                  <a:gd name="connsiteY8" fmla="*/ 59494 h 67040"/>
                  <a:gd name="connsiteX9" fmla="*/ 9462 w 30301"/>
                  <a:gd name="connsiteY9" fmla="*/ 59954 h 67040"/>
                  <a:gd name="connsiteX10" fmla="*/ 10086 w 30301"/>
                  <a:gd name="connsiteY10" fmla="*/ 59180 h 67040"/>
                  <a:gd name="connsiteX11" fmla="*/ 9675 w 30301"/>
                  <a:gd name="connsiteY11" fmla="*/ 64255 h 67040"/>
                  <a:gd name="connsiteX12" fmla="*/ 15253 w 30301"/>
                  <a:gd name="connsiteY12" fmla="*/ 65010 h 67040"/>
                  <a:gd name="connsiteX13" fmla="*/ 21993 w 30301"/>
                  <a:gd name="connsiteY13" fmla="*/ 32549 h 67040"/>
                  <a:gd name="connsiteX14" fmla="*/ 30281 w 30301"/>
                  <a:gd name="connsiteY14" fmla="*/ 1870 h 67040"/>
                  <a:gd name="connsiteX15" fmla="*/ 26565 w 30301"/>
                  <a:gd name="connsiteY15" fmla="*/ 863 h 6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0301" h="67040">
                    <a:moveTo>
                      <a:pt x="26565" y="863"/>
                    </a:moveTo>
                    <a:cubicBezTo>
                      <a:pt x="20135" y="9369"/>
                      <a:pt x="17010" y="21228"/>
                      <a:pt x="14576" y="31437"/>
                    </a:cubicBezTo>
                    <a:cubicBezTo>
                      <a:pt x="13594" y="35554"/>
                      <a:pt x="12766" y="39681"/>
                      <a:pt x="12070" y="43827"/>
                    </a:cubicBezTo>
                    <a:cubicBezTo>
                      <a:pt x="12012" y="44161"/>
                      <a:pt x="11533" y="44147"/>
                      <a:pt x="11504" y="43804"/>
                    </a:cubicBezTo>
                    <a:cubicBezTo>
                      <a:pt x="11242" y="40542"/>
                      <a:pt x="10758" y="37277"/>
                      <a:pt x="10347" y="34107"/>
                    </a:cubicBezTo>
                    <a:cubicBezTo>
                      <a:pt x="9171" y="25036"/>
                      <a:pt x="7067" y="16133"/>
                      <a:pt x="4382" y="7390"/>
                    </a:cubicBezTo>
                    <a:cubicBezTo>
                      <a:pt x="3540" y="4647"/>
                      <a:pt x="-607" y="5779"/>
                      <a:pt x="75" y="8576"/>
                    </a:cubicBezTo>
                    <a:cubicBezTo>
                      <a:pt x="2209" y="17270"/>
                      <a:pt x="3530" y="26056"/>
                      <a:pt x="4154" y="34993"/>
                    </a:cubicBezTo>
                    <a:cubicBezTo>
                      <a:pt x="4720" y="43112"/>
                      <a:pt x="3327" y="51762"/>
                      <a:pt x="5939" y="59494"/>
                    </a:cubicBezTo>
                    <a:cubicBezTo>
                      <a:pt x="6418" y="60907"/>
                      <a:pt x="8726" y="61579"/>
                      <a:pt x="9462" y="59954"/>
                    </a:cubicBezTo>
                    <a:cubicBezTo>
                      <a:pt x="9733" y="59359"/>
                      <a:pt x="10115" y="58831"/>
                      <a:pt x="10086" y="59180"/>
                    </a:cubicBezTo>
                    <a:cubicBezTo>
                      <a:pt x="9931" y="60868"/>
                      <a:pt x="9791" y="62557"/>
                      <a:pt x="9675" y="64255"/>
                    </a:cubicBezTo>
                    <a:cubicBezTo>
                      <a:pt x="9462" y="67400"/>
                      <a:pt x="14779" y="68193"/>
                      <a:pt x="15253" y="65010"/>
                    </a:cubicBezTo>
                    <a:cubicBezTo>
                      <a:pt x="16879" y="54099"/>
                      <a:pt x="19105" y="43199"/>
                      <a:pt x="21993" y="32549"/>
                    </a:cubicBezTo>
                    <a:cubicBezTo>
                      <a:pt x="24727" y="22471"/>
                      <a:pt x="28926" y="12233"/>
                      <a:pt x="30281" y="1870"/>
                    </a:cubicBezTo>
                    <a:cubicBezTo>
                      <a:pt x="30576" y="-341"/>
                      <a:pt x="27581" y="-477"/>
                      <a:pt x="26565" y="8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 131">
                <a:extLst>
                  <a:ext uri="{FF2B5EF4-FFF2-40B4-BE49-F238E27FC236}">
                    <a16:creationId xmlns:a16="http://schemas.microsoft.com/office/drawing/2014/main" id="{5EDAE8C8-B934-A07E-9D08-015EE7824932}"/>
                  </a:ext>
                </a:extLst>
              </p:cNvPr>
              <p:cNvSpPr/>
              <p:nvPr/>
            </p:nvSpPr>
            <p:spPr>
              <a:xfrm>
                <a:off x="-810977" y="5069541"/>
                <a:ext cx="22297" cy="78705"/>
              </a:xfrm>
              <a:custGeom>
                <a:avLst/>
                <a:gdLst>
                  <a:gd name="connsiteX0" fmla="*/ 9068 w 22297"/>
                  <a:gd name="connsiteY0" fmla="*/ 37008 h 78705"/>
                  <a:gd name="connsiteX1" fmla="*/ 22112 w 22297"/>
                  <a:gd name="connsiteY1" fmla="*/ 2545 h 78705"/>
                  <a:gd name="connsiteX2" fmla="*/ 19456 w 22297"/>
                  <a:gd name="connsiteY2" fmla="*/ 498 h 78705"/>
                  <a:gd name="connsiteX3" fmla="*/ 2764 w 22297"/>
                  <a:gd name="connsiteY3" fmla="*/ 76334 h 78705"/>
                  <a:gd name="connsiteX4" fmla="*/ 9155 w 22297"/>
                  <a:gd name="connsiteY4" fmla="*/ 74573 h 78705"/>
                  <a:gd name="connsiteX5" fmla="*/ 9068 w 22297"/>
                  <a:gd name="connsiteY5" fmla="*/ 37008 h 7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97" h="78705">
                    <a:moveTo>
                      <a:pt x="9068" y="37008"/>
                    </a:moveTo>
                    <a:cubicBezTo>
                      <a:pt x="11739" y="24695"/>
                      <a:pt x="16703" y="13842"/>
                      <a:pt x="22112" y="2545"/>
                    </a:cubicBezTo>
                    <a:cubicBezTo>
                      <a:pt x="22920" y="851"/>
                      <a:pt x="20912" y="-876"/>
                      <a:pt x="19456" y="498"/>
                    </a:cubicBezTo>
                    <a:cubicBezTo>
                      <a:pt x="-115" y="18980"/>
                      <a:pt x="-3289" y="51480"/>
                      <a:pt x="2764" y="76334"/>
                    </a:cubicBezTo>
                    <a:cubicBezTo>
                      <a:pt x="3775" y="80490"/>
                      <a:pt x="10074" y="78724"/>
                      <a:pt x="9155" y="74573"/>
                    </a:cubicBezTo>
                    <a:cubicBezTo>
                      <a:pt x="6417" y="62201"/>
                      <a:pt x="6383" y="49394"/>
                      <a:pt x="9068" y="370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 132">
                <a:extLst>
                  <a:ext uri="{FF2B5EF4-FFF2-40B4-BE49-F238E27FC236}">
                    <a16:creationId xmlns:a16="http://schemas.microsoft.com/office/drawing/2014/main" id="{3DECB260-9CD1-4C46-3616-2BF10056E33E}"/>
                  </a:ext>
                </a:extLst>
              </p:cNvPr>
              <p:cNvSpPr/>
              <p:nvPr/>
            </p:nvSpPr>
            <p:spPr>
              <a:xfrm>
                <a:off x="-899880" y="5057056"/>
                <a:ext cx="55877" cy="91145"/>
              </a:xfrm>
              <a:custGeom>
                <a:avLst/>
                <a:gdLst>
                  <a:gd name="connsiteX0" fmla="*/ 36204 w 55877"/>
                  <a:gd name="connsiteY0" fmla="*/ 42434 h 91145"/>
                  <a:gd name="connsiteX1" fmla="*/ 5849 w 55877"/>
                  <a:gd name="connsiteY1" fmla="*/ 1114 h 91145"/>
                  <a:gd name="connsiteX2" fmla="*/ 923 w 55877"/>
                  <a:gd name="connsiteY2" fmla="*/ 6040 h 91145"/>
                  <a:gd name="connsiteX3" fmla="*/ 30365 w 55877"/>
                  <a:gd name="connsiteY3" fmla="*/ 46798 h 91145"/>
                  <a:gd name="connsiteX4" fmla="*/ 41628 w 55877"/>
                  <a:gd name="connsiteY4" fmla="*/ 68681 h 91145"/>
                  <a:gd name="connsiteX5" fmla="*/ 52239 w 55877"/>
                  <a:gd name="connsiteY5" fmla="*/ 90488 h 91145"/>
                  <a:gd name="connsiteX6" fmla="*/ 55877 w 55877"/>
                  <a:gd name="connsiteY6" fmla="*/ 88983 h 91145"/>
                  <a:gd name="connsiteX7" fmla="*/ 48344 w 55877"/>
                  <a:gd name="connsiteY7" fmla="*/ 65706 h 91145"/>
                  <a:gd name="connsiteX8" fmla="*/ 36204 w 55877"/>
                  <a:gd name="connsiteY8" fmla="*/ 42434 h 9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877" h="91145">
                    <a:moveTo>
                      <a:pt x="36204" y="42434"/>
                    </a:moveTo>
                    <a:cubicBezTo>
                      <a:pt x="27510" y="27677"/>
                      <a:pt x="17301" y="13844"/>
                      <a:pt x="5849" y="1114"/>
                    </a:cubicBezTo>
                    <a:cubicBezTo>
                      <a:pt x="2839" y="-2229"/>
                      <a:pt x="-2047" y="2701"/>
                      <a:pt x="923" y="6040"/>
                    </a:cubicBezTo>
                    <a:cubicBezTo>
                      <a:pt x="12100" y="18600"/>
                      <a:pt x="21956" y="32234"/>
                      <a:pt x="30365" y="46798"/>
                    </a:cubicBezTo>
                    <a:cubicBezTo>
                      <a:pt x="34468" y="53905"/>
                      <a:pt x="38227" y="61211"/>
                      <a:pt x="41628" y="68681"/>
                    </a:cubicBezTo>
                    <a:cubicBezTo>
                      <a:pt x="44909" y="75891"/>
                      <a:pt x="47250" y="84242"/>
                      <a:pt x="52239" y="90488"/>
                    </a:cubicBezTo>
                    <a:cubicBezTo>
                      <a:pt x="53434" y="91983"/>
                      <a:pt x="55882" y="90691"/>
                      <a:pt x="55877" y="88983"/>
                    </a:cubicBezTo>
                    <a:cubicBezTo>
                      <a:pt x="55858" y="80932"/>
                      <a:pt x="51629" y="72881"/>
                      <a:pt x="48344" y="65706"/>
                    </a:cubicBezTo>
                    <a:cubicBezTo>
                      <a:pt x="44701" y="57747"/>
                      <a:pt x="40646" y="49977"/>
                      <a:pt x="36204" y="42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133">
                <a:extLst>
                  <a:ext uri="{FF2B5EF4-FFF2-40B4-BE49-F238E27FC236}">
                    <a16:creationId xmlns:a16="http://schemas.microsoft.com/office/drawing/2014/main" id="{8C76BF08-FB7F-1DBC-110E-218565659917}"/>
                  </a:ext>
                </a:extLst>
              </p:cNvPr>
              <p:cNvSpPr/>
              <p:nvPr/>
            </p:nvSpPr>
            <p:spPr>
              <a:xfrm>
                <a:off x="-882460" y="5119167"/>
                <a:ext cx="30600" cy="28202"/>
              </a:xfrm>
              <a:custGeom>
                <a:avLst/>
                <a:gdLst>
                  <a:gd name="connsiteX0" fmla="*/ 17115 w 30600"/>
                  <a:gd name="connsiteY0" fmla="*/ 6426 h 28202"/>
                  <a:gd name="connsiteX1" fmla="*/ 510 w 30600"/>
                  <a:gd name="connsiteY1" fmla="*/ 1732 h 28202"/>
                  <a:gd name="connsiteX2" fmla="*/ 1754 w 30600"/>
                  <a:gd name="connsiteY2" fmla="*/ 4732 h 28202"/>
                  <a:gd name="connsiteX3" fmla="*/ 16124 w 30600"/>
                  <a:gd name="connsiteY3" fmla="*/ 14835 h 28202"/>
                  <a:gd name="connsiteX4" fmla="*/ 25704 w 30600"/>
                  <a:gd name="connsiteY4" fmla="*/ 27380 h 28202"/>
                  <a:gd name="connsiteX5" fmla="*/ 30566 w 30600"/>
                  <a:gd name="connsiteY5" fmla="*/ 24550 h 28202"/>
                  <a:gd name="connsiteX6" fmla="*/ 17115 w 30600"/>
                  <a:gd name="connsiteY6" fmla="*/ 6426 h 28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600" h="28202">
                    <a:moveTo>
                      <a:pt x="17115" y="6426"/>
                    </a:moveTo>
                    <a:cubicBezTo>
                      <a:pt x="12529" y="2744"/>
                      <a:pt x="6050" y="-2869"/>
                      <a:pt x="510" y="1732"/>
                    </a:cubicBezTo>
                    <a:cubicBezTo>
                      <a:pt x="-617" y="2671"/>
                      <a:pt x="268" y="4887"/>
                      <a:pt x="1754" y="4732"/>
                    </a:cubicBezTo>
                    <a:cubicBezTo>
                      <a:pt x="7207" y="4176"/>
                      <a:pt x="12809" y="11269"/>
                      <a:pt x="16124" y="14835"/>
                    </a:cubicBezTo>
                    <a:cubicBezTo>
                      <a:pt x="19656" y="18628"/>
                      <a:pt x="21867" y="24047"/>
                      <a:pt x="25704" y="27380"/>
                    </a:cubicBezTo>
                    <a:cubicBezTo>
                      <a:pt x="28045" y="29408"/>
                      <a:pt x="30948" y="27390"/>
                      <a:pt x="30566" y="24550"/>
                    </a:cubicBezTo>
                    <a:cubicBezTo>
                      <a:pt x="29671" y="17921"/>
                      <a:pt x="22118" y="10437"/>
                      <a:pt x="17115" y="642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 134">
                <a:extLst>
                  <a:ext uri="{FF2B5EF4-FFF2-40B4-BE49-F238E27FC236}">
                    <a16:creationId xmlns:a16="http://schemas.microsoft.com/office/drawing/2014/main" id="{47F17518-C7A8-EA22-DDAE-BAA23E68C410}"/>
                  </a:ext>
                </a:extLst>
              </p:cNvPr>
              <p:cNvSpPr/>
              <p:nvPr/>
            </p:nvSpPr>
            <p:spPr>
              <a:xfrm>
                <a:off x="-792075" y="4986039"/>
                <a:ext cx="88045" cy="166580"/>
              </a:xfrm>
              <a:custGeom>
                <a:avLst/>
                <a:gdLst>
                  <a:gd name="connsiteX0" fmla="*/ 87566 w 88045"/>
                  <a:gd name="connsiteY0" fmla="*/ 4497 h 166580"/>
                  <a:gd name="connsiteX1" fmla="*/ 82946 w 88045"/>
                  <a:gd name="connsiteY1" fmla="*/ 931 h 166580"/>
                  <a:gd name="connsiteX2" fmla="*/ 28926 w 88045"/>
                  <a:gd name="connsiteY2" fmla="*/ 78107 h 166580"/>
                  <a:gd name="connsiteX3" fmla="*/ 10487 w 88045"/>
                  <a:gd name="connsiteY3" fmla="*/ 119683 h 166580"/>
                  <a:gd name="connsiteX4" fmla="*/ 3728 w 88045"/>
                  <a:gd name="connsiteY4" fmla="*/ 141629 h 166580"/>
                  <a:gd name="connsiteX5" fmla="*/ 239 w 88045"/>
                  <a:gd name="connsiteY5" fmla="*/ 164292 h 166580"/>
                  <a:gd name="connsiteX6" fmla="*/ 6113 w 88045"/>
                  <a:gd name="connsiteY6" fmla="*/ 165061 h 166580"/>
                  <a:gd name="connsiteX7" fmla="*/ 9403 w 88045"/>
                  <a:gd name="connsiteY7" fmla="*/ 154170 h 166580"/>
                  <a:gd name="connsiteX8" fmla="*/ 12204 w 88045"/>
                  <a:gd name="connsiteY8" fmla="*/ 143971 h 166580"/>
                  <a:gd name="connsiteX9" fmla="*/ 18673 w 88045"/>
                  <a:gd name="connsiteY9" fmla="*/ 122857 h 166580"/>
                  <a:gd name="connsiteX10" fmla="*/ 37257 w 88045"/>
                  <a:gd name="connsiteY10" fmla="*/ 80913 h 166580"/>
                  <a:gd name="connsiteX11" fmla="*/ 87566 w 88045"/>
                  <a:gd name="connsiteY11" fmla="*/ 4497 h 166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045" h="166580">
                    <a:moveTo>
                      <a:pt x="87566" y="4497"/>
                    </a:moveTo>
                    <a:cubicBezTo>
                      <a:pt x="89521" y="1826"/>
                      <a:pt x="84997" y="-1706"/>
                      <a:pt x="82946" y="931"/>
                    </a:cubicBezTo>
                    <a:cubicBezTo>
                      <a:pt x="63723" y="25684"/>
                      <a:pt x="43852" y="50427"/>
                      <a:pt x="28926" y="78107"/>
                    </a:cubicBezTo>
                    <a:cubicBezTo>
                      <a:pt x="21726" y="91456"/>
                      <a:pt x="15538" y="105380"/>
                      <a:pt x="10487" y="119683"/>
                    </a:cubicBezTo>
                    <a:cubicBezTo>
                      <a:pt x="7942" y="126887"/>
                      <a:pt x="5591" y="134217"/>
                      <a:pt x="3728" y="141629"/>
                    </a:cubicBezTo>
                    <a:cubicBezTo>
                      <a:pt x="2005" y="148480"/>
                      <a:pt x="-844" y="157247"/>
                      <a:pt x="239" y="164292"/>
                    </a:cubicBezTo>
                    <a:cubicBezTo>
                      <a:pt x="675" y="167127"/>
                      <a:pt x="4831" y="167263"/>
                      <a:pt x="6113" y="165061"/>
                    </a:cubicBezTo>
                    <a:cubicBezTo>
                      <a:pt x="8015" y="161790"/>
                      <a:pt x="8469" y="157809"/>
                      <a:pt x="9403" y="154170"/>
                    </a:cubicBezTo>
                    <a:cubicBezTo>
                      <a:pt x="10284" y="150755"/>
                      <a:pt x="11271" y="147372"/>
                      <a:pt x="12204" y="143971"/>
                    </a:cubicBezTo>
                    <a:cubicBezTo>
                      <a:pt x="14159" y="136869"/>
                      <a:pt x="16245" y="129819"/>
                      <a:pt x="18673" y="122857"/>
                    </a:cubicBezTo>
                    <a:cubicBezTo>
                      <a:pt x="23725" y="108390"/>
                      <a:pt x="29951" y="94383"/>
                      <a:pt x="37257" y="80913"/>
                    </a:cubicBezTo>
                    <a:cubicBezTo>
                      <a:pt x="51845" y="54022"/>
                      <a:pt x="69534" y="29138"/>
                      <a:pt x="87566" y="44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 135">
                <a:extLst>
                  <a:ext uri="{FF2B5EF4-FFF2-40B4-BE49-F238E27FC236}">
                    <a16:creationId xmlns:a16="http://schemas.microsoft.com/office/drawing/2014/main" id="{BC2B0E62-AC74-0A7B-ABC4-278DA5FA80C0}"/>
                  </a:ext>
                </a:extLst>
              </p:cNvPr>
              <p:cNvSpPr/>
              <p:nvPr/>
            </p:nvSpPr>
            <p:spPr>
              <a:xfrm>
                <a:off x="-761646" y="5072953"/>
                <a:ext cx="11302" cy="76241"/>
              </a:xfrm>
              <a:custGeom>
                <a:avLst/>
                <a:gdLst>
                  <a:gd name="connsiteX0" fmla="*/ 11285 w 11302"/>
                  <a:gd name="connsiteY0" fmla="*/ 2384 h 76241"/>
                  <a:gd name="connsiteX1" fmla="*/ 6746 w 11302"/>
                  <a:gd name="connsiteY1" fmla="*/ 1155 h 76241"/>
                  <a:gd name="connsiteX2" fmla="*/ 11 w 11302"/>
                  <a:gd name="connsiteY2" fmla="*/ 35091 h 76241"/>
                  <a:gd name="connsiteX3" fmla="*/ 2106 w 11302"/>
                  <a:gd name="connsiteY3" fmla="*/ 72094 h 76241"/>
                  <a:gd name="connsiteX4" fmla="*/ 10762 w 11302"/>
                  <a:gd name="connsiteY4" fmla="*/ 72094 h 76241"/>
                  <a:gd name="connsiteX5" fmla="*/ 8894 w 11302"/>
                  <a:gd name="connsiteY5" fmla="*/ 36891 h 76241"/>
                  <a:gd name="connsiteX6" fmla="*/ 11285 w 11302"/>
                  <a:gd name="connsiteY6" fmla="*/ 2384 h 7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02" h="76241">
                    <a:moveTo>
                      <a:pt x="11285" y="2384"/>
                    </a:moveTo>
                    <a:cubicBezTo>
                      <a:pt x="11231" y="-70"/>
                      <a:pt x="8043" y="-882"/>
                      <a:pt x="6746" y="1155"/>
                    </a:cubicBezTo>
                    <a:cubicBezTo>
                      <a:pt x="543" y="10918"/>
                      <a:pt x="132" y="23842"/>
                      <a:pt x="11" y="35091"/>
                    </a:cubicBezTo>
                    <a:cubicBezTo>
                      <a:pt x="-124" y="47457"/>
                      <a:pt x="984" y="59795"/>
                      <a:pt x="2106" y="72094"/>
                    </a:cubicBezTo>
                    <a:cubicBezTo>
                      <a:pt x="2609" y="77586"/>
                      <a:pt x="11236" y="77663"/>
                      <a:pt x="10762" y="72094"/>
                    </a:cubicBezTo>
                    <a:cubicBezTo>
                      <a:pt x="9770" y="60385"/>
                      <a:pt x="8802" y="48652"/>
                      <a:pt x="8894" y="36891"/>
                    </a:cubicBezTo>
                    <a:cubicBezTo>
                      <a:pt x="8991" y="25346"/>
                      <a:pt x="11541" y="13884"/>
                      <a:pt x="11285" y="23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 136">
                <a:extLst>
                  <a:ext uri="{FF2B5EF4-FFF2-40B4-BE49-F238E27FC236}">
                    <a16:creationId xmlns:a16="http://schemas.microsoft.com/office/drawing/2014/main" id="{B4832CC8-8848-F41B-7A65-96458968ED24}"/>
                  </a:ext>
                </a:extLst>
              </p:cNvPr>
              <p:cNvSpPr/>
              <p:nvPr/>
            </p:nvSpPr>
            <p:spPr>
              <a:xfrm>
                <a:off x="-696143" y="5093002"/>
                <a:ext cx="11702" cy="55090"/>
              </a:xfrm>
              <a:custGeom>
                <a:avLst/>
                <a:gdLst>
                  <a:gd name="connsiteX0" fmla="*/ 7324 w 11702"/>
                  <a:gd name="connsiteY0" fmla="*/ 1572 h 55090"/>
                  <a:gd name="connsiteX1" fmla="*/ 1359 w 11702"/>
                  <a:gd name="connsiteY1" fmla="*/ 28289 h 55090"/>
                  <a:gd name="connsiteX2" fmla="*/ 2239 w 11702"/>
                  <a:gd name="connsiteY2" fmla="*/ 54140 h 55090"/>
                  <a:gd name="connsiteX3" fmla="*/ 5762 w 11702"/>
                  <a:gd name="connsiteY3" fmla="*/ 53680 h 55090"/>
                  <a:gd name="connsiteX4" fmla="*/ 7547 w 11702"/>
                  <a:gd name="connsiteY4" fmla="*/ 29179 h 55090"/>
                  <a:gd name="connsiteX5" fmla="*/ 11626 w 11702"/>
                  <a:gd name="connsiteY5" fmla="*/ 2762 h 55090"/>
                  <a:gd name="connsiteX6" fmla="*/ 7324 w 11702"/>
                  <a:gd name="connsiteY6" fmla="*/ 1572 h 55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02" h="55090">
                    <a:moveTo>
                      <a:pt x="7324" y="1572"/>
                    </a:moveTo>
                    <a:cubicBezTo>
                      <a:pt x="4634" y="10315"/>
                      <a:pt x="2530" y="19217"/>
                      <a:pt x="1359" y="28289"/>
                    </a:cubicBezTo>
                    <a:cubicBezTo>
                      <a:pt x="251" y="36843"/>
                      <a:pt x="-1418" y="46089"/>
                      <a:pt x="2239" y="54140"/>
                    </a:cubicBezTo>
                    <a:cubicBezTo>
                      <a:pt x="2980" y="55766"/>
                      <a:pt x="5283" y="55103"/>
                      <a:pt x="5762" y="53680"/>
                    </a:cubicBezTo>
                    <a:cubicBezTo>
                      <a:pt x="8379" y="45939"/>
                      <a:pt x="6981" y="37303"/>
                      <a:pt x="7547" y="29179"/>
                    </a:cubicBezTo>
                    <a:cubicBezTo>
                      <a:pt x="8171" y="20248"/>
                      <a:pt x="9492" y="11456"/>
                      <a:pt x="11626" y="2762"/>
                    </a:cubicBezTo>
                    <a:cubicBezTo>
                      <a:pt x="12313" y="-35"/>
                      <a:pt x="8171" y="-1172"/>
                      <a:pt x="7324" y="15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 137">
                <a:extLst>
                  <a:ext uri="{FF2B5EF4-FFF2-40B4-BE49-F238E27FC236}">
                    <a16:creationId xmlns:a16="http://schemas.microsoft.com/office/drawing/2014/main" id="{3B6CA65D-69F3-261F-019D-D7CF08FDDE30}"/>
                  </a:ext>
                </a:extLst>
              </p:cNvPr>
              <p:cNvSpPr/>
              <p:nvPr/>
            </p:nvSpPr>
            <p:spPr>
              <a:xfrm>
                <a:off x="-679083" y="5071471"/>
                <a:ext cx="22299" cy="78696"/>
              </a:xfrm>
              <a:custGeom>
                <a:avLst/>
                <a:gdLst>
                  <a:gd name="connsiteX0" fmla="*/ 2844 w 22299"/>
                  <a:gd name="connsiteY0" fmla="*/ 493 h 78696"/>
                  <a:gd name="connsiteX1" fmla="*/ 188 w 22299"/>
                  <a:gd name="connsiteY1" fmla="*/ 2540 h 78696"/>
                  <a:gd name="connsiteX2" fmla="*/ 13232 w 22299"/>
                  <a:gd name="connsiteY2" fmla="*/ 37003 h 78696"/>
                  <a:gd name="connsiteX3" fmla="*/ 13145 w 22299"/>
                  <a:gd name="connsiteY3" fmla="*/ 74563 h 78696"/>
                  <a:gd name="connsiteX4" fmla="*/ 19536 w 22299"/>
                  <a:gd name="connsiteY4" fmla="*/ 76325 h 78696"/>
                  <a:gd name="connsiteX5" fmla="*/ 2844 w 22299"/>
                  <a:gd name="connsiteY5" fmla="*/ 493 h 78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99" h="78696">
                    <a:moveTo>
                      <a:pt x="2844" y="493"/>
                    </a:moveTo>
                    <a:cubicBezTo>
                      <a:pt x="1402" y="-866"/>
                      <a:pt x="-630" y="837"/>
                      <a:pt x="188" y="2540"/>
                    </a:cubicBezTo>
                    <a:cubicBezTo>
                      <a:pt x="5597" y="13837"/>
                      <a:pt x="10556" y="24690"/>
                      <a:pt x="13232" y="37003"/>
                    </a:cubicBezTo>
                    <a:cubicBezTo>
                      <a:pt x="15922" y="49390"/>
                      <a:pt x="15888" y="62192"/>
                      <a:pt x="13145" y="74563"/>
                    </a:cubicBezTo>
                    <a:cubicBezTo>
                      <a:pt x="12225" y="78710"/>
                      <a:pt x="18520" y="80486"/>
                      <a:pt x="19536" y="76325"/>
                    </a:cubicBezTo>
                    <a:cubicBezTo>
                      <a:pt x="25589" y="51475"/>
                      <a:pt x="22415" y="18976"/>
                      <a:pt x="2844" y="4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 138">
                <a:extLst>
                  <a:ext uri="{FF2B5EF4-FFF2-40B4-BE49-F238E27FC236}">
                    <a16:creationId xmlns:a16="http://schemas.microsoft.com/office/drawing/2014/main" id="{CEBF3A2B-F856-AEC8-B2F2-A06C0C4226BF}"/>
                  </a:ext>
                </a:extLst>
              </p:cNvPr>
              <p:cNvSpPr/>
              <p:nvPr/>
            </p:nvSpPr>
            <p:spPr>
              <a:xfrm>
                <a:off x="-655882" y="5022233"/>
                <a:ext cx="60819" cy="127889"/>
              </a:xfrm>
              <a:custGeom>
                <a:avLst/>
                <a:gdLst>
                  <a:gd name="connsiteX0" fmla="*/ 54966 w 60819"/>
                  <a:gd name="connsiteY0" fmla="*/ 37863 h 127889"/>
                  <a:gd name="connsiteX1" fmla="*/ 24611 w 60819"/>
                  <a:gd name="connsiteY1" fmla="*/ 79182 h 127889"/>
                  <a:gd name="connsiteX2" fmla="*/ 12476 w 60819"/>
                  <a:gd name="connsiteY2" fmla="*/ 102454 h 127889"/>
                  <a:gd name="connsiteX3" fmla="*/ 6612 w 60819"/>
                  <a:gd name="connsiteY3" fmla="*/ 116297 h 127889"/>
                  <a:gd name="connsiteX4" fmla="*/ 6186 w 60819"/>
                  <a:gd name="connsiteY4" fmla="*/ 116239 h 127889"/>
                  <a:gd name="connsiteX5" fmla="*/ 38743 w 60819"/>
                  <a:gd name="connsiteY5" fmla="*/ 5262 h 127889"/>
                  <a:gd name="connsiteX6" fmla="*/ 32434 w 60819"/>
                  <a:gd name="connsiteY6" fmla="*/ 1575 h 127889"/>
                  <a:gd name="connsiteX7" fmla="*/ 700 w 60819"/>
                  <a:gd name="connsiteY7" fmla="*/ 118469 h 127889"/>
                  <a:gd name="connsiteX8" fmla="*/ 5107 w 60819"/>
                  <a:gd name="connsiteY8" fmla="*/ 120748 h 127889"/>
                  <a:gd name="connsiteX9" fmla="*/ 5422 w 60819"/>
                  <a:gd name="connsiteY9" fmla="*/ 120966 h 127889"/>
                  <a:gd name="connsiteX10" fmla="*/ 4948 w 60819"/>
                  <a:gd name="connsiteY10" fmla="*/ 125727 h 127889"/>
                  <a:gd name="connsiteX11" fmla="*/ 8586 w 60819"/>
                  <a:gd name="connsiteY11" fmla="*/ 127231 h 127889"/>
                  <a:gd name="connsiteX12" fmla="*/ 18858 w 60819"/>
                  <a:gd name="connsiteY12" fmla="*/ 106175 h 127889"/>
                  <a:gd name="connsiteX13" fmla="*/ 30460 w 60819"/>
                  <a:gd name="connsiteY13" fmla="*/ 83541 h 127889"/>
                  <a:gd name="connsiteX14" fmla="*/ 59901 w 60819"/>
                  <a:gd name="connsiteY14" fmla="*/ 42783 h 127889"/>
                  <a:gd name="connsiteX15" fmla="*/ 54966 w 60819"/>
                  <a:gd name="connsiteY15" fmla="*/ 37863 h 127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819" h="127889">
                    <a:moveTo>
                      <a:pt x="54966" y="37863"/>
                    </a:moveTo>
                    <a:cubicBezTo>
                      <a:pt x="43514" y="50592"/>
                      <a:pt x="33300" y="64420"/>
                      <a:pt x="24611" y="79182"/>
                    </a:cubicBezTo>
                    <a:cubicBezTo>
                      <a:pt x="20169" y="86725"/>
                      <a:pt x="16120" y="94495"/>
                      <a:pt x="12476" y="102454"/>
                    </a:cubicBezTo>
                    <a:cubicBezTo>
                      <a:pt x="10483" y="106809"/>
                      <a:pt x="8146" y="111492"/>
                      <a:pt x="6612" y="116297"/>
                    </a:cubicBezTo>
                    <a:cubicBezTo>
                      <a:pt x="6540" y="116529"/>
                      <a:pt x="6191" y="116485"/>
                      <a:pt x="6186" y="116239"/>
                    </a:cubicBezTo>
                    <a:cubicBezTo>
                      <a:pt x="5306" y="77435"/>
                      <a:pt x="17668" y="37689"/>
                      <a:pt x="38743" y="5262"/>
                    </a:cubicBezTo>
                    <a:cubicBezTo>
                      <a:pt x="41366" y="1227"/>
                      <a:pt x="35192" y="-2073"/>
                      <a:pt x="32434" y="1575"/>
                    </a:cubicBezTo>
                    <a:cubicBezTo>
                      <a:pt x="6990" y="35250"/>
                      <a:pt x="-2847" y="76734"/>
                      <a:pt x="700" y="118469"/>
                    </a:cubicBezTo>
                    <a:cubicBezTo>
                      <a:pt x="908" y="120898"/>
                      <a:pt x="3545" y="121692"/>
                      <a:pt x="5107" y="120748"/>
                    </a:cubicBezTo>
                    <a:cubicBezTo>
                      <a:pt x="5267" y="120651"/>
                      <a:pt x="5456" y="120787"/>
                      <a:pt x="5422" y="120966"/>
                    </a:cubicBezTo>
                    <a:cubicBezTo>
                      <a:pt x="5127" y="122548"/>
                      <a:pt x="4953" y="124135"/>
                      <a:pt x="4948" y="125727"/>
                    </a:cubicBezTo>
                    <a:cubicBezTo>
                      <a:pt x="4943" y="127425"/>
                      <a:pt x="7386" y="128731"/>
                      <a:pt x="8586" y="127231"/>
                    </a:cubicBezTo>
                    <a:cubicBezTo>
                      <a:pt x="13420" y="121189"/>
                      <a:pt x="15703" y="113162"/>
                      <a:pt x="18858" y="106175"/>
                    </a:cubicBezTo>
                    <a:cubicBezTo>
                      <a:pt x="22346" y="98443"/>
                      <a:pt x="26217" y="90886"/>
                      <a:pt x="30460" y="83541"/>
                    </a:cubicBezTo>
                    <a:cubicBezTo>
                      <a:pt x="38869" y="68978"/>
                      <a:pt x="48720" y="55344"/>
                      <a:pt x="59901" y="42783"/>
                    </a:cubicBezTo>
                    <a:cubicBezTo>
                      <a:pt x="62863" y="39450"/>
                      <a:pt x="57976" y="34515"/>
                      <a:pt x="54966" y="378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 139">
                <a:extLst>
                  <a:ext uri="{FF2B5EF4-FFF2-40B4-BE49-F238E27FC236}">
                    <a16:creationId xmlns:a16="http://schemas.microsoft.com/office/drawing/2014/main" id="{ACBCFFA5-C9C6-1410-6799-D844E36F56B2}"/>
                  </a:ext>
                </a:extLst>
              </p:cNvPr>
              <p:cNvSpPr/>
              <p:nvPr/>
            </p:nvSpPr>
            <p:spPr>
              <a:xfrm>
                <a:off x="-736565" y="5061600"/>
                <a:ext cx="23884" cy="84813"/>
              </a:xfrm>
              <a:custGeom>
                <a:avLst/>
                <a:gdLst>
                  <a:gd name="connsiteX0" fmla="*/ 23836 w 23884"/>
                  <a:gd name="connsiteY0" fmla="*/ 3257 h 84813"/>
                  <a:gd name="connsiteX1" fmla="*/ 19075 w 23884"/>
                  <a:gd name="connsiteY1" fmla="*/ 1249 h 84813"/>
                  <a:gd name="connsiteX2" fmla="*/ 11286 w 23884"/>
                  <a:gd name="connsiteY2" fmla="*/ 19886 h 84813"/>
                  <a:gd name="connsiteX3" fmla="*/ 5712 w 23884"/>
                  <a:gd name="connsiteY3" fmla="*/ 40391 h 84813"/>
                  <a:gd name="connsiteX4" fmla="*/ 8 w 23884"/>
                  <a:gd name="connsiteY4" fmla="*/ 81725 h 84813"/>
                  <a:gd name="connsiteX5" fmla="*/ 6433 w 23884"/>
                  <a:gd name="connsiteY5" fmla="*/ 81725 h 84813"/>
                  <a:gd name="connsiteX6" fmla="*/ 12771 w 23884"/>
                  <a:gd name="connsiteY6" fmla="*/ 41417 h 84813"/>
                  <a:gd name="connsiteX7" fmla="*/ 17914 w 23884"/>
                  <a:gd name="connsiteY7" fmla="*/ 22625 h 84813"/>
                  <a:gd name="connsiteX8" fmla="*/ 23836 w 23884"/>
                  <a:gd name="connsiteY8" fmla="*/ 3257 h 8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84" h="84813">
                    <a:moveTo>
                      <a:pt x="23836" y="3257"/>
                    </a:moveTo>
                    <a:cubicBezTo>
                      <a:pt x="24339" y="378"/>
                      <a:pt x="20778" y="-1291"/>
                      <a:pt x="19075" y="1249"/>
                    </a:cubicBezTo>
                    <a:cubicBezTo>
                      <a:pt x="15413" y="6721"/>
                      <a:pt x="13289" y="13660"/>
                      <a:pt x="11286" y="19886"/>
                    </a:cubicBezTo>
                    <a:cubicBezTo>
                      <a:pt x="9113" y="26636"/>
                      <a:pt x="7236" y="33468"/>
                      <a:pt x="5712" y="40391"/>
                    </a:cubicBezTo>
                    <a:cubicBezTo>
                      <a:pt x="2717" y="53992"/>
                      <a:pt x="859" y="67829"/>
                      <a:pt x="8" y="81725"/>
                    </a:cubicBezTo>
                    <a:cubicBezTo>
                      <a:pt x="-249" y="85871"/>
                      <a:pt x="6113" y="85813"/>
                      <a:pt x="6433" y="81725"/>
                    </a:cubicBezTo>
                    <a:cubicBezTo>
                      <a:pt x="7492" y="68139"/>
                      <a:pt x="9578" y="54674"/>
                      <a:pt x="12771" y="41417"/>
                    </a:cubicBezTo>
                    <a:cubicBezTo>
                      <a:pt x="14290" y="35108"/>
                      <a:pt x="15989" y="28828"/>
                      <a:pt x="17914" y="22625"/>
                    </a:cubicBezTo>
                    <a:cubicBezTo>
                      <a:pt x="19888" y="16262"/>
                      <a:pt x="22685" y="9828"/>
                      <a:pt x="23836" y="32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 140">
                <a:extLst>
                  <a:ext uri="{FF2B5EF4-FFF2-40B4-BE49-F238E27FC236}">
                    <a16:creationId xmlns:a16="http://schemas.microsoft.com/office/drawing/2014/main" id="{281164E6-6F28-2D77-C345-69CA34607583}"/>
                  </a:ext>
                </a:extLst>
              </p:cNvPr>
              <p:cNvSpPr/>
              <p:nvPr/>
            </p:nvSpPr>
            <p:spPr>
              <a:xfrm>
                <a:off x="-713479" y="5089409"/>
                <a:ext cx="11729" cy="62077"/>
              </a:xfrm>
              <a:custGeom>
                <a:avLst/>
                <a:gdLst>
                  <a:gd name="connsiteX0" fmla="*/ 10291 w 11729"/>
                  <a:gd name="connsiteY0" fmla="*/ 31645 h 62077"/>
                  <a:gd name="connsiteX1" fmla="*/ 4199 w 11729"/>
                  <a:gd name="connsiteY1" fmla="*/ 1498 h 62077"/>
                  <a:gd name="connsiteX2" fmla="*/ 91 w 11729"/>
                  <a:gd name="connsiteY2" fmla="*/ 2630 h 62077"/>
                  <a:gd name="connsiteX3" fmla="*/ 5752 w 11729"/>
                  <a:gd name="connsiteY3" fmla="*/ 32531 h 62077"/>
                  <a:gd name="connsiteX4" fmla="*/ 6144 w 11729"/>
                  <a:gd name="connsiteY4" fmla="*/ 46746 h 62077"/>
                  <a:gd name="connsiteX5" fmla="*/ 6585 w 11729"/>
                  <a:gd name="connsiteY5" fmla="*/ 60622 h 62077"/>
                  <a:gd name="connsiteX6" fmla="*/ 10233 w 11729"/>
                  <a:gd name="connsiteY6" fmla="*/ 61096 h 62077"/>
                  <a:gd name="connsiteX7" fmla="*/ 11612 w 11729"/>
                  <a:gd name="connsiteY7" fmla="*/ 47636 h 62077"/>
                  <a:gd name="connsiteX8" fmla="*/ 10291 w 11729"/>
                  <a:gd name="connsiteY8" fmla="*/ 31645 h 62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29" h="62077">
                    <a:moveTo>
                      <a:pt x="10291" y="31645"/>
                    </a:moveTo>
                    <a:cubicBezTo>
                      <a:pt x="9163" y="21422"/>
                      <a:pt x="7112" y="11358"/>
                      <a:pt x="4199" y="1498"/>
                    </a:cubicBezTo>
                    <a:cubicBezTo>
                      <a:pt x="3425" y="-1124"/>
                      <a:pt x="-658" y="-21"/>
                      <a:pt x="91" y="2630"/>
                    </a:cubicBezTo>
                    <a:cubicBezTo>
                      <a:pt x="2854" y="12418"/>
                      <a:pt x="4814" y="22400"/>
                      <a:pt x="5752" y="32531"/>
                    </a:cubicBezTo>
                    <a:cubicBezTo>
                      <a:pt x="6193" y="37248"/>
                      <a:pt x="6173" y="42009"/>
                      <a:pt x="6144" y="46746"/>
                    </a:cubicBezTo>
                    <a:cubicBezTo>
                      <a:pt x="6115" y="51357"/>
                      <a:pt x="5254" y="56157"/>
                      <a:pt x="6585" y="60622"/>
                    </a:cubicBezTo>
                    <a:cubicBezTo>
                      <a:pt x="7030" y="62108"/>
                      <a:pt x="9507" y="62761"/>
                      <a:pt x="10233" y="61096"/>
                    </a:cubicBezTo>
                    <a:cubicBezTo>
                      <a:pt x="12110" y="56786"/>
                      <a:pt x="11742" y="52271"/>
                      <a:pt x="11612" y="47636"/>
                    </a:cubicBezTo>
                    <a:cubicBezTo>
                      <a:pt x="11462" y="42285"/>
                      <a:pt x="10876" y="36968"/>
                      <a:pt x="10291" y="316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 141">
                <a:extLst>
                  <a:ext uri="{FF2B5EF4-FFF2-40B4-BE49-F238E27FC236}">
                    <a16:creationId xmlns:a16="http://schemas.microsoft.com/office/drawing/2014/main" id="{057F210A-9308-0ECE-33D2-8787ADCCB39E}"/>
                  </a:ext>
                </a:extLst>
              </p:cNvPr>
              <p:cNvSpPr/>
              <p:nvPr/>
            </p:nvSpPr>
            <p:spPr>
              <a:xfrm>
                <a:off x="-723202" y="5114569"/>
                <a:ext cx="12066" cy="31846"/>
              </a:xfrm>
              <a:custGeom>
                <a:avLst/>
                <a:gdLst>
                  <a:gd name="connsiteX0" fmla="*/ 7033 w 12066"/>
                  <a:gd name="connsiteY0" fmla="*/ 2353 h 31846"/>
                  <a:gd name="connsiteX1" fmla="*/ 249 w 12066"/>
                  <a:gd name="connsiteY1" fmla="*/ 4225 h 31846"/>
                  <a:gd name="connsiteX2" fmla="*/ 4352 w 12066"/>
                  <a:gd name="connsiteY2" fmla="*/ 20947 h 31846"/>
                  <a:gd name="connsiteX3" fmla="*/ 7647 w 12066"/>
                  <a:gd name="connsiteY3" fmla="*/ 31668 h 31846"/>
                  <a:gd name="connsiteX4" fmla="*/ 8978 w 12066"/>
                  <a:gd name="connsiteY4" fmla="*/ 31668 h 31846"/>
                  <a:gd name="connsiteX5" fmla="*/ 11532 w 12066"/>
                  <a:gd name="connsiteY5" fmla="*/ 19592 h 31846"/>
                  <a:gd name="connsiteX6" fmla="*/ 7033 w 12066"/>
                  <a:gd name="connsiteY6" fmla="*/ 2353 h 3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66" h="31846">
                    <a:moveTo>
                      <a:pt x="7033" y="2353"/>
                    </a:moveTo>
                    <a:cubicBezTo>
                      <a:pt x="5378" y="-1774"/>
                      <a:pt x="-1372" y="-42"/>
                      <a:pt x="249" y="4225"/>
                    </a:cubicBezTo>
                    <a:cubicBezTo>
                      <a:pt x="2306" y="9620"/>
                      <a:pt x="3786" y="15189"/>
                      <a:pt x="4352" y="20947"/>
                    </a:cubicBezTo>
                    <a:cubicBezTo>
                      <a:pt x="4720" y="24677"/>
                      <a:pt x="4009" y="29419"/>
                      <a:pt x="7647" y="31668"/>
                    </a:cubicBezTo>
                    <a:cubicBezTo>
                      <a:pt x="8058" y="31920"/>
                      <a:pt x="8566" y="31891"/>
                      <a:pt x="8978" y="31668"/>
                    </a:cubicBezTo>
                    <a:cubicBezTo>
                      <a:pt x="13202" y="29399"/>
                      <a:pt x="12031" y="23516"/>
                      <a:pt x="11532" y="19592"/>
                    </a:cubicBezTo>
                    <a:cubicBezTo>
                      <a:pt x="10773" y="13636"/>
                      <a:pt x="9263" y="7922"/>
                      <a:pt x="7033" y="23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Freeform 142">
                <a:extLst>
                  <a:ext uri="{FF2B5EF4-FFF2-40B4-BE49-F238E27FC236}">
                    <a16:creationId xmlns:a16="http://schemas.microsoft.com/office/drawing/2014/main" id="{E92CAA68-2452-AD1A-4799-FFFAE620C99F}"/>
                  </a:ext>
                </a:extLst>
              </p:cNvPr>
              <p:cNvSpPr/>
              <p:nvPr/>
            </p:nvSpPr>
            <p:spPr>
              <a:xfrm>
                <a:off x="-589216" y="5093002"/>
                <a:ext cx="11702" cy="55090"/>
              </a:xfrm>
              <a:custGeom>
                <a:avLst/>
                <a:gdLst>
                  <a:gd name="connsiteX0" fmla="*/ 7324 w 11702"/>
                  <a:gd name="connsiteY0" fmla="*/ 1572 h 55090"/>
                  <a:gd name="connsiteX1" fmla="*/ 1359 w 11702"/>
                  <a:gd name="connsiteY1" fmla="*/ 28289 h 55090"/>
                  <a:gd name="connsiteX2" fmla="*/ 2239 w 11702"/>
                  <a:gd name="connsiteY2" fmla="*/ 54140 h 55090"/>
                  <a:gd name="connsiteX3" fmla="*/ 5762 w 11702"/>
                  <a:gd name="connsiteY3" fmla="*/ 53680 h 55090"/>
                  <a:gd name="connsiteX4" fmla="*/ 7547 w 11702"/>
                  <a:gd name="connsiteY4" fmla="*/ 29179 h 55090"/>
                  <a:gd name="connsiteX5" fmla="*/ 11626 w 11702"/>
                  <a:gd name="connsiteY5" fmla="*/ 2762 h 55090"/>
                  <a:gd name="connsiteX6" fmla="*/ 7324 w 11702"/>
                  <a:gd name="connsiteY6" fmla="*/ 1572 h 55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02" h="55090">
                    <a:moveTo>
                      <a:pt x="7324" y="1572"/>
                    </a:moveTo>
                    <a:cubicBezTo>
                      <a:pt x="4634" y="10315"/>
                      <a:pt x="2530" y="19217"/>
                      <a:pt x="1359" y="28289"/>
                    </a:cubicBezTo>
                    <a:cubicBezTo>
                      <a:pt x="251" y="36843"/>
                      <a:pt x="-1418" y="46089"/>
                      <a:pt x="2239" y="54140"/>
                    </a:cubicBezTo>
                    <a:cubicBezTo>
                      <a:pt x="2980" y="55766"/>
                      <a:pt x="5283" y="55103"/>
                      <a:pt x="5762" y="53680"/>
                    </a:cubicBezTo>
                    <a:cubicBezTo>
                      <a:pt x="8379" y="45939"/>
                      <a:pt x="6981" y="37303"/>
                      <a:pt x="7547" y="29179"/>
                    </a:cubicBezTo>
                    <a:cubicBezTo>
                      <a:pt x="8171" y="20248"/>
                      <a:pt x="9492" y="11456"/>
                      <a:pt x="11626" y="2762"/>
                    </a:cubicBezTo>
                    <a:cubicBezTo>
                      <a:pt x="12313" y="-35"/>
                      <a:pt x="8171" y="-1172"/>
                      <a:pt x="7324" y="15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 143">
                <a:extLst>
                  <a:ext uri="{FF2B5EF4-FFF2-40B4-BE49-F238E27FC236}">
                    <a16:creationId xmlns:a16="http://schemas.microsoft.com/office/drawing/2014/main" id="{DE335983-D614-9A16-3F11-EFD74E026E61}"/>
                  </a:ext>
                </a:extLst>
              </p:cNvPr>
              <p:cNvSpPr/>
              <p:nvPr/>
            </p:nvSpPr>
            <p:spPr>
              <a:xfrm>
                <a:off x="-606552" y="5089409"/>
                <a:ext cx="11730" cy="62077"/>
              </a:xfrm>
              <a:custGeom>
                <a:avLst/>
                <a:gdLst>
                  <a:gd name="connsiteX0" fmla="*/ 10291 w 11730"/>
                  <a:gd name="connsiteY0" fmla="*/ 31645 h 62077"/>
                  <a:gd name="connsiteX1" fmla="*/ 4199 w 11730"/>
                  <a:gd name="connsiteY1" fmla="*/ 1498 h 62077"/>
                  <a:gd name="connsiteX2" fmla="*/ 91 w 11730"/>
                  <a:gd name="connsiteY2" fmla="*/ 2630 h 62077"/>
                  <a:gd name="connsiteX3" fmla="*/ 5752 w 11730"/>
                  <a:gd name="connsiteY3" fmla="*/ 32531 h 62077"/>
                  <a:gd name="connsiteX4" fmla="*/ 6144 w 11730"/>
                  <a:gd name="connsiteY4" fmla="*/ 46746 h 62077"/>
                  <a:gd name="connsiteX5" fmla="*/ 6585 w 11730"/>
                  <a:gd name="connsiteY5" fmla="*/ 60622 h 62077"/>
                  <a:gd name="connsiteX6" fmla="*/ 10233 w 11730"/>
                  <a:gd name="connsiteY6" fmla="*/ 61096 h 62077"/>
                  <a:gd name="connsiteX7" fmla="*/ 11616 w 11730"/>
                  <a:gd name="connsiteY7" fmla="*/ 47636 h 62077"/>
                  <a:gd name="connsiteX8" fmla="*/ 10291 w 11730"/>
                  <a:gd name="connsiteY8" fmla="*/ 31645 h 62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0" h="62077">
                    <a:moveTo>
                      <a:pt x="10291" y="31645"/>
                    </a:moveTo>
                    <a:cubicBezTo>
                      <a:pt x="9163" y="21422"/>
                      <a:pt x="7112" y="11358"/>
                      <a:pt x="4199" y="1498"/>
                    </a:cubicBezTo>
                    <a:cubicBezTo>
                      <a:pt x="3425" y="-1124"/>
                      <a:pt x="-658" y="-21"/>
                      <a:pt x="91" y="2630"/>
                    </a:cubicBezTo>
                    <a:cubicBezTo>
                      <a:pt x="2854" y="12418"/>
                      <a:pt x="4814" y="22400"/>
                      <a:pt x="5752" y="32531"/>
                    </a:cubicBezTo>
                    <a:cubicBezTo>
                      <a:pt x="6193" y="37248"/>
                      <a:pt x="6173" y="42009"/>
                      <a:pt x="6144" y="46746"/>
                    </a:cubicBezTo>
                    <a:cubicBezTo>
                      <a:pt x="6115" y="51357"/>
                      <a:pt x="5254" y="56157"/>
                      <a:pt x="6585" y="60622"/>
                    </a:cubicBezTo>
                    <a:cubicBezTo>
                      <a:pt x="7030" y="62108"/>
                      <a:pt x="9507" y="62761"/>
                      <a:pt x="10233" y="61096"/>
                    </a:cubicBezTo>
                    <a:cubicBezTo>
                      <a:pt x="12110" y="56786"/>
                      <a:pt x="11742" y="52271"/>
                      <a:pt x="11616" y="47636"/>
                    </a:cubicBezTo>
                    <a:cubicBezTo>
                      <a:pt x="11462" y="42285"/>
                      <a:pt x="10876" y="36968"/>
                      <a:pt x="10291" y="316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 144">
                <a:extLst>
                  <a:ext uri="{FF2B5EF4-FFF2-40B4-BE49-F238E27FC236}">
                    <a16:creationId xmlns:a16="http://schemas.microsoft.com/office/drawing/2014/main" id="{C3428C25-929B-549E-565B-BF8B47C0C2E8}"/>
                  </a:ext>
                </a:extLst>
              </p:cNvPr>
              <p:cNvSpPr/>
              <p:nvPr/>
            </p:nvSpPr>
            <p:spPr>
              <a:xfrm>
                <a:off x="-616270" y="5114569"/>
                <a:ext cx="12066" cy="31846"/>
              </a:xfrm>
              <a:custGeom>
                <a:avLst/>
                <a:gdLst>
                  <a:gd name="connsiteX0" fmla="*/ 7033 w 12066"/>
                  <a:gd name="connsiteY0" fmla="*/ 2353 h 31846"/>
                  <a:gd name="connsiteX1" fmla="*/ 249 w 12066"/>
                  <a:gd name="connsiteY1" fmla="*/ 4225 h 31846"/>
                  <a:gd name="connsiteX2" fmla="*/ 4352 w 12066"/>
                  <a:gd name="connsiteY2" fmla="*/ 20947 h 31846"/>
                  <a:gd name="connsiteX3" fmla="*/ 7647 w 12066"/>
                  <a:gd name="connsiteY3" fmla="*/ 31668 h 31846"/>
                  <a:gd name="connsiteX4" fmla="*/ 8978 w 12066"/>
                  <a:gd name="connsiteY4" fmla="*/ 31668 h 31846"/>
                  <a:gd name="connsiteX5" fmla="*/ 11532 w 12066"/>
                  <a:gd name="connsiteY5" fmla="*/ 19592 h 31846"/>
                  <a:gd name="connsiteX6" fmla="*/ 7033 w 12066"/>
                  <a:gd name="connsiteY6" fmla="*/ 2353 h 3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66" h="31846">
                    <a:moveTo>
                      <a:pt x="7033" y="2353"/>
                    </a:moveTo>
                    <a:cubicBezTo>
                      <a:pt x="5378" y="-1774"/>
                      <a:pt x="-1372" y="-42"/>
                      <a:pt x="249" y="4225"/>
                    </a:cubicBezTo>
                    <a:cubicBezTo>
                      <a:pt x="2306" y="9620"/>
                      <a:pt x="3786" y="15189"/>
                      <a:pt x="4352" y="20947"/>
                    </a:cubicBezTo>
                    <a:cubicBezTo>
                      <a:pt x="4720" y="24677"/>
                      <a:pt x="4009" y="29419"/>
                      <a:pt x="7647" y="31668"/>
                    </a:cubicBezTo>
                    <a:cubicBezTo>
                      <a:pt x="8058" y="31920"/>
                      <a:pt x="8566" y="31891"/>
                      <a:pt x="8978" y="31668"/>
                    </a:cubicBezTo>
                    <a:cubicBezTo>
                      <a:pt x="13202" y="29399"/>
                      <a:pt x="12031" y="23516"/>
                      <a:pt x="11532" y="19592"/>
                    </a:cubicBezTo>
                    <a:cubicBezTo>
                      <a:pt x="10768" y="13636"/>
                      <a:pt x="9258" y="7922"/>
                      <a:pt x="7033" y="23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" name="Graphic 97">
              <a:extLst>
                <a:ext uri="{FF2B5EF4-FFF2-40B4-BE49-F238E27FC236}">
                  <a16:creationId xmlns:a16="http://schemas.microsoft.com/office/drawing/2014/main" id="{CC1D021C-6C05-8D71-C204-C803D392AA38}"/>
                </a:ext>
              </a:extLst>
            </p:cNvPr>
            <p:cNvGrpSpPr/>
            <p:nvPr/>
          </p:nvGrpSpPr>
          <p:grpSpPr>
            <a:xfrm>
              <a:off x="-193348" y="4596676"/>
              <a:ext cx="294505" cy="278857"/>
              <a:chOff x="-193348" y="4596676"/>
              <a:chExt cx="294505" cy="278857"/>
            </a:xfrm>
          </p:grpSpPr>
          <p:grpSp>
            <p:nvGrpSpPr>
              <p:cNvPr id="40" name="Graphic 97">
                <a:extLst>
                  <a:ext uri="{FF2B5EF4-FFF2-40B4-BE49-F238E27FC236}">
                    <a16:creationId xmlns:a16="http://schemas.microsoft.com/office/drawing/2014/main" id="{48AAE418-809F-47A9-F915-51880B58A08C}"/>
                  </a:ext>
                </a:extLst>
              </p:cNvPr>
              <p:cNvGrpSpPr/>
              <p:nvPr/>
            </p:nvGrpSpPr>
            <p:grpSpPr>
              <a:xfrm>
                <a:off x="-169917" y="4668451"/>
                <a:ext cx="261549" cy="186321"/>
                <a:chOff x="-169917" y="4668451"/>
                <a:chExt cx="261549" cy="186321"/>
              </a:xfrm>
              <a:solidFill>
                <a:srgbClr val="FFFFFF"/>
              </a:solidFill>
            </p:grpSpPr>
            <p:sp>
              <p:nvSpPr>
                <p:cNvPr id="48" name="Freeform 199">
                  <a:extLst>
                    <a:ext uri="{FF2B5EF4-FFF2-40B4-BE49-F238E27FC236}">
                      <a16:creationId xmlns:a16="http://schemas.microsoft.com/office/drawing/2014/main" id="{6B1D2BE6-B740-FAA3-3641-40ECD24EDB35}"/>
                    </a:ext>
                  </a:extLst>
                </p:cNvPr>
                <p:cNvSpPr/>
                <p:nvPr/>
              </p:nvSpPr>
              <p:spPr>
                <a:xfrm>
                  <a:off x="-15213" y="4674500"/>
                  <a:ext cx="106845" cy="55529"/>
                </a:xfrm>
                <a:custGeom>
                  <a:avLst/>
                  <a:gdLst>
                    <a:gd name="connsiteX0" fmla="*/ 106468 w 106845"/>
                    <a:gd name="connsiteY0" fmla="*/ 48166 h 55529"/>
                    <a:gd name="connsiteX1" fmla="*/ 19170 w 106845"/>
                    <a:gd name="connsiteY1" fmla="*/ 7708 h 55529"/>
                    <a:gd name="connsiteX2" fmla="*/ 18275 w 106845"/>
                    <a:gd name="connsiteY2" fmla="*/ 9484 h 55529"/>
                    <a:gd name="connsiteX3" fmla="*/ 20 w 106845"/>
                    <a:gd name="connsiteY3" fmla="*/ 48863 h 55529"/>
                    <a:gd name="connsiteX4" fmla="*/ 13742 w 106845"/>
                    <a:gd name="connsiteY4" fmla="*/ 55530 h 55529"/>
                    <a:gd name="connsiteX5" fmla="*/ 43812 w 106845"/>
                    <a:gd name="connsiteY5" fmla="*/ 48321 h 55529"/>
                    <a:gd name="connsiteX6" fmla="*/ 106468 w 106845"/>
                    <a:gd name="connsiteY6" fmla="*/ 48166 h 55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845" h="55529">
                      <a:moveTo>
                        <a:pt x="106468" y="48166"/>
                      </a:moveTo>
                      <a:cubicBezTo>
                        <a:pt x="86539" y="18038"/>
                        <a:pt x="50353" y="-15419"/>
                        <a:pt x="19170" y="7708"/>
                      </a:cubicBezTo>
                      <a:cubicBezTo>
                        <a:pt x="18604" y="8129"/>
                        <a:pt x="18270" y="8792"/>
                        <a:pt x="18275" y="9484"/>
                      </a:cubicBezTo>
                      <a:cubicBezTo>
                        <a:pt x="18459" y="27744"/>
                        <a:pt x="780" y="41286"/>
                        <a:pt x="20" y="48863"/>
                      </a:cubicBezTo>
                      <a:cubicBezTo>
                        <a:pt x="-488" y="53953"/>
                        <a:pt x="8720" y="55201"/>
                        <a:pt x="13742" y="55530"/>
                      </a:cubicBezTo>
                      <a:cubicBezTo>
                        <a:pt x="23457" y="55530"/>
                        <a:pt x="34817" y="51345"/>
                        <a:pt x="43812" y="48321"/>
                      </a:cubicBezTo>
                      <a:cubicBezTo>
                        <a:pt x="76137" y="33346"/>
                        <a:pt x="110857" y="61080"/>
                        <a:pt x="106468" y="4816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9" name="Freeform 200">
                  <a:extLst>
                    <a:ext uri="{FF2B5EF4-FFF2-40B4-BE49-F238E27FC236}">
                      <a16:creationId xmlns:a16="http://schemas.microsoft.com/office/drawing/2014/main" id="{C17C672F-25F5-2D10-FFF4-273B246A9349}"/>
                    </a:ext>
                  </a:extLst>
                </p:cNvPr>
                <p:cNvSpPr/>
                <p:nvPr/>
              </p:nvSpPr>
              <p:spPr>
                <a:xfrm>
                  <a:off x="-28827" y="4778896"/>
                  <a:ext cx="78114" cy="75875"/>
                </a:xfrm>
                <a:custGeom>
                  <a:avLst/>
                  <a:gdLst>
                    <a:gd name="connsiteX0" fmla="*/ 41760 w 78114"/>
                    <a:gd name="connsiteY0" fmla="*/ 8725 h 75875"/>
                    <a:gd name="connsiteX1" fmla="*/ 3639 w 78114"/>
                    <a:gd name="connsiteY1" fmla="*/ 59 h 75875"/>
                    <a:gd name="connsiteX2" fmla="*/ 2202 w 78114"/>
                    <a:gd name="connsiteY2" fmla="*/ 6209 h 75875"/>
                    <a:gd name="connsiteX3" fmla="*/ 74985 w 78114"/>
                    <a:gd name="connsiteY3" fmla="*/ 75876 h 75875"/>
                    <a:gd name="connsiteX4" fmla="*/ 77631 w 78114"/>
                    <a:gd name="connsiteY4" fmla="*/ 73481 h 75875"/>
                    <a:gd name="connsiteX5" fmla="*/ 41760 w 78114"/>
                    <a:gd name="connsiteY5" fmla="*/ 8725 h 7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8114" h="75875">
                      <a:moveTo>
                        <a:pt x="41760" y="8725"/>
                      </a:moveTo>
                      <a:cubicBezTo>
                        <a:pt x="29257" y="4152"/>
                        <a:pt x="16325" y="3344"/>
                        <a:pt x="3639" y="59"/>
                      </a:cubicBezTo>
                      <a:cubicBezTo>
                        <a:pt x="-556" y="-599"/>
                        <a:pt x="-1243" y="4423"/>
                        <a:pt x="2202" y="6209"/>
                      </a:cubicBezTo>
                      <a:cubicBezTo>
                        <a:pt x="28638" y="26704"/>
                        <a:pt x="48209" y="56300"/>
                        <a:pt x="74985" y="75876"/>
                      </a:cubicBezTo>
                      <a:cubicBezTo>
                        <a:pt x="76315" y="75890"/>
                        <a:pt x="77525" y="74816"/>
                        <a:pt x="77631" y="73481"/>
                      </a:cubicBezTo>
                      <a:cubicBezTo>
                        <a:pt x="80703" y="45472"/>
                        <a:pt x="69178" y="17085"/>
                        <a:pt x="41760" y="872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0" name="Freeform 201">
                  <a:extLst>
                    <a:ext uri="{FF2B5EF4-FFF2-40B4-BE49-F238E27FC236}">
                      <a16:creationId xmlns:a16="http://schemas.microsoft.com/office/drawing/2014/main" id="{3D73E3EC-178F-20E4-B23A-6FAE2D52C498}"/>
                    </a:ext>
                  </a:extLst>
                </p:cNvPr>
                <p:cNvSpPr/>
                <p:nvPr/>
              </p:nvSpPr>
              <p:spPr>
                <a:xfrm>
                  <a:off x="-122664" y="4771801"/>
                  <a:ext cx="77559" cy="70717"/>
                </a:xfrm>
                <a:custGeom>
                  <a:avLst/>
                  <a:gdLst>
                    <a:gd name="connsiteX0" fmla="*/ 72389 w 77559"/>
                    <a:gd name="connsiteY0" fmla="*/ 638 h 70717"/>
                    <a:gd name="connsiteX1" fmla="*/ 67889 w 77559"/>
                    <a:gd name="connsiteY1" fmla="*/ 1146 h 70717"/>
                    <a:gd name="connsiteX2" fmla="*/ 3839 w 77559"/>
                    <a:gd name="connsiteY2" fmla="*/ 23160 h 70717"/>
                    <a:gd name="connsiteX3" fmla="*/ 162 w 77559"/>
                    <a:gd name="connsiteY3" fmla="*/ 36620 h 70717"/>
                    <a:gd name="connsiteX4" fmla="*/ 23362 w 77559"/>
                    <a:gd name="connsiteY4" fmla="*/ 69052 h 70717"/>
                    <a:gd name="connsiteX5" fmla="*/ 28210 w 77559"/>
                    <a:gd name="connsiteY5" fmla="*/ 69061 h 70717"/>
                    <a:gd name="connsiteX6" fmla="*/ 51869 w 77559"/>
                    <a:gd name="connsiteY6" fmla="*/ 44081 h 70717"/>
                    <a:gd name="connsiteX7" fmla="*/ 72389 w 77559"/>
                    <a:gd name="connsiteY7" fmla="*/ 638 h 7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7559" h="70717">
                      <a:moveTo>
                        <a:pt x="72389" y="638"/>
                      </a:moveTo>
                      <a:cubicBezTo>
                        <a:pt x="70942" y="-664"/>
                        <a:pt x="69297" y="294"/>
                        <a:pt x="67889" y="1146"/>
                      </a:cubicBezTo>
                      <a:cubicBezTo>
                        <a:pt x="50810" y="13909"/>
                        <a:pt x="26967" y="22004"/>
                        <a:pt x="3839" y="23160"/>
                      </a:cubicBezTo>
                      <a:cubicBezTo>
                        <a:pt x="124" y="23601"/>
                        <a:pt x="-327" y="33026"/>
                        <a:pt x="162" y="36620"/>
                      </a:cubicBezTo>
                      <a:cubicBezTo>
                        <a:pt x="2639" y="55016"/>
                        <a:pt x="22060" y="67295"/>
                        <a:pt x="23362" y="69052"/>
                      </a:cubicBezTo>
                      <a:cubicBezTo>
                        <a:pt x="24707" y="70861"/>
                        <a:pt x="26454" y="71645"/>
                        <a:pt x="28210" y="69061"/>
                      </a:cubicBezTo>
                      <a:cubicBezTo>
                        <a:pt x="32681" y="58204"/>
                        <a:pt x="42440" y="51024"/>
                        <a:pt x="51869" y="44081"/>
                      </a:cubicBezTo>
                      <a:cubicBezTo>
                        <a:pt x="66820" y="33364"/>
                        <a:pt x="87257" y="14635"/>
                        <a:pt x="72389" y="63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1" name="Freeform 202">
                  <a:extLst>
                    <a:ext uri="{FF2B5EF4-FFF2-40B4-BE49-F238E27FC236}">
                      <a16:creationId xmlns:a16="http://schemas.microsoft.com/office/drawing/2014/main" id="{A356291C-1F80-06EC-9A15-4A28C522602B}"/>
                    </a:ext>
                  </a:extLst>
                </p:cNvPr>
                <p:cNvSpPr/>
                <p:nvPr/>
              </p:nvSpPr>
              <p:spPr>
                <a:xfrm>
                  <a:off x="-169917" y="4668451"/>
                  <a:ext cx="111571" cy="108005"/>
                </a:xfrm>
                <a:custGeom>
                  <a:avLst/>
                  <a:gdLst>
                    <a:gd name="connsiteX0" fmla="*/ 68467 w 111571"/>
                    <a:gd name="connsiteY0" fmla="*/ 107979 h 108005"/>
                    <a:gd name="connsiteX1" fmla="*/ 103201 w 111571"/>
                    <a:gd name="connsiteY1" fmla="*/ 104461 h 108005"/>
                    <a:gd name="connsiteX2" fmla="*/ 111518 w 111571"/>
                    <a:gd name="connsiteY2" fmla="*/ 98597 h 108005"/>
                    <a:gd name="connsiteX3" fmla="*/ 103985 w 111571"/>
                    <a:gd name="connsiteY3" fmla="*/ 69572 h 108005"/>
                    <a:gd name="connsiteX4" fmla="*/ 88609 w 111571"/>
                    <a:gd name="connsiteY4" fmla="*/ 20478 h 108005"/>
                    <a:gd name="connsiteX5" fmla="*/ 37313 w 111571"/>
                    <a:gd name="connsiteY5" fmla="*/ 3142 h 108005"/>
                    <a:gd name="connsiteX6" fmla="*/ 4025 w 111571"/>
                    <a:gd name="connsiteY6" fmla="*/ 225 h 108005"/>
                    <a:gd name="connsiteX7" fmla="*/ 668 w 111571"/>
                    <a:gd name="connsiteY7" fmla="*/ 1057 h 108005"/>
                    <a:gd name="connsiteX8" fmla="*/ 484 w 111571"/>
                    <a:gd name="connsiteY8" fmla="*/ 4506 h 108005"/>
                    <a:gd name="connsiteX9" fmla="*/ 68467 w 111571"/>
                    <a:gd name="connsiteY9" fmla="*/ 107979 h 108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1571" h="108005">
                      <a:moveTo>
                        <a:pt x="68467" y="107979"/>
                      </a:moveTo>
                      <a:cubicBezTo>
                        <a:pt x="80674" y="107955"/>
                        <a:pt x="92368" y="106053"/>
                        <a:pt x="103201" y="104461"/>
                      </a:cubicBezTo>
                      <a:cubicBezTo>
                        <a:pt x="105306" y="104229"/>
                        <a:pt x="112249" y="103653"/>
                        <a:pt x="111518" y="98597"/>
                      </a:cubicBezTo>
                      <a:cubicBezTo>
                        <a:pt x="108320" y="89172"/>
                        <a:pt x="106114" y="79205"/>
                        <a:pt x="103985" y="69572"/>
                      </a:cubicBezTo>
                      <a:cubicBezTo>
                        <a:pt x="99974" y="50412"/>
                        <a:pt x="96800" y="32641"/>
                        <a:pt x="88609" y="20478"/>
                      </a:cubicBezTo>
                      <a:cubicBezTo>
                        <a:pt x="79150" y="6422"/>
                        <a:pt x="63338" y="-376"/>
                        <a:pt x="37313" y="3142"/>
                      </a:cubicBezTo>
                      <a:cubicBezTo>
                        <a:pt x="25899" y="3747"/>
                        <a:pt x="14103" y="4371"/>
                        <a:pt x="4025" y="225"/>
                      </a:cubicBezTo>
                      <a:cubicBezTo>
                        <a:pt x="2840" y="-269"/>
                        <a:pt x="1490" y="70"/>
                        <a:pt x="668" y="1057"/>
                      </a:cubicBezTo>
                      <a:cubicBezTo>
                        <a:pt x="-150" y="2049"/>
                        <a:pt x="-223" y="3432"/>
                        <a:pt x="484" y="4506"/>
                      </a:cubicBezTo>
                      <a:cubicBezTo>
                        <a:pt x="23500" y="42492"/>
                        <a:pt x="2259" y="109542"/>
                        <a:pt x="68467" y="1079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1" name="Graphic 97">
                <a:extLst>
                  <a:ext uri="{FF2B5EF4-FFF2-40B4-BE49-F238E27FC236}">
                    <a16:creationId xmlns:a16="http://schemas.microsoft.com/office/drawing/2014/main" id="{D41B4B0B-02A9-E2EC-21F1-56B5BD643850}"/>
                  </a:ext>
                </a:extLst>
              </p:cNvPr>
              <p:cNvGrpSpPr/>
              <p:nvPr/>
            </p:nvGrpSpPr>
            <p:grpSpPr>
              <a:xfrm>
                <a:off x="-187703" y="4601402"/>
                <a:ext cx="261827" cy="260018"/>
                <a:chOff x="-187703" y="4601402"/>
                <a:chExt cx="261827" cy="260018"/>
              </a:xfrm>
              <a:solidFill>
                <a:srgbClr val="FFFFFF"/>
              </a:solidFill>
            </p:grpSpPr>
            <p:sp>
              <p:nvSpPr>
                <p:cNvPr id="43" name="Freeform 204">
                  <a:extLst>
                    <a:ext uri="{FF2B5EF4-FFF2-40B4-BE49-F238E27FC236}">
                      <a16:creationId xmlns:a16="http://schemas.microsoft.com/office/drawing/2014/main" id="{4973A87D-A5AD-099F-C2F6-3A0B0D50747F}"/>
                    </a:ext>
                  </a:extLst>
                </p:cNvPr>
                <p:cNvSpPr/>
                <p:nvPr/>
              </p:nvSpPr>
              <p:spPr>
                <a:xfrm>
                  <a:off x="-19104" y="4758727"/>
                  <a:ext cx="93228" cy="84012"/>
                </a:xfrm>
                <a:custGeom>
                  <a:avLst/>
                  <a:gdLst>
                    <a:gd name="connsiteX0" fmla="*/ 92738 w 93228"/>
                    <a:gd name="connsiteY0" fmla="*/ 31400 h 84012"/>
                    <a:gd name="connsiteX1" fmla="*/ 1163 w 93228"/>
                    <a:gd name="connsiteY1" fmla="*/ 16634 h 84012"/>
                    <a:gd name="connsiteX2" fmla="*/ 2353 w 93228"/>
                    <a:gd name="connsiteY2" fmla="*/ 21511 h 84012"/>
                    <a:gd name="connsiteX3" fmla="*/ 69848 w 93228"/>
                    <a:gd name="connsiteY3" fmla="*/ 81462 h 84012"/>
                    <a:gd name="connsiteX4" fmla="*/ 72519 w 93228"/>
                    <a:gd name="connsiteY4" fmla="*/ 84012 h 84012"/>
                    <a:gd name="connsiteX5" fmla="*/ 74928 w 93228"/>
                    <a:gd name="connsiteY5" fmla="*/ 82498 h 84012"/>
                    <a:gd name="connsiteX6" fmla="*/ 92738 w 93228"/>
                    <a:gd name="connsiteY6" fmla="*/ 31400 h 84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3228" h="84012">
                      <a:moveTo>
                        <a:pt x="92738" y="31400"/>
                      </a:moveTo>
                      <a:cubicBezTo>
                        <a:pt x="82553" y="-13795"/>
                        <a:pt x="24053" y="-2178"/>
                        <a:pt x="1163" y="16634"/>
                      </a:cubicBezTo>
                      <a:cubicBezTo>
                        <a:pt x="-879" y="17916"/>
                        <a:pt x="-75" y="21322"/>
                        <a:pt x="2353" y="21511"/>
                      </a:cubicBezTo>
                      <a:cubicBezTo>
                        <a:pt x="46764" y="26373"/>
                        <a:pt x="68208" y="45422"/>
                        <a:pt x="69848" y="81462"/>
                      </a:cubicBezTo>
                      <a:cubicBezTo>
                        <a:pt x="69896" y="82870"/>
                        <a:pt x="71111" y="84027"/>
                        <a:pt x="72519" y="84012"/>
                      </a:cubicBezTo>
                      <a:cubicBezTo>
                        <a:pt x="73530" y="84012"/>
                        <a:pt x="74473" y="83436"/>
                        <a:pt x="74928" y="82498"/>
                      </a:cubicBezTo>
                      <a:cubicBezTo>
                        <a:pt x="82781" y="66343"/>
                        <a:pt x="95931" y="50647"/>
                        <a:pt x="92738" y="314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4" name="Freeform 205">
                  <a:extLst>
                    <a:ext uri="{FF2B5EF4-FFF2-40B4-BE49-F238E27FC236}">
                      <a16:creationId xmlns:a16="http://schemas.microsoft.com/office/drawing/2014/main" id="{DFFB9980-29C7-14ED-C1AA-D0ACA5B782EF}"/>
                    </a:ext>
                  </a:extLst>
                </p:cNvPr>
                <p:cNvSpPr/>
                <p:nvPr/>
              </p:nvSpPr>
              <p:spPr>
                <a:xfrm>
                  <a:off x="-22639" y="4794382"/>
                  <a:ext cx="58380" cy="67038"/>
                </a:xfrm>
                <a:custGeom>
                  <a:avLst/>
                  <a:gdLst>
                    <a:gd name="connsiteX0" fmla="*/ 57997 w 58380"/>
                    <a:gd name="connsiteY0" fmla="*/ 55412 h 67038"/>
                    <a:gd name="connsiteX1" fmla="*/ 57049 w 58380"/>
                    <a:gd name="connsiteY1" fmla="*/ 52988 h 67038"/>
                    <a:gd name="connsiteX2" fmla="*/ 5714 w 58380"/>
                    <a:gd name="connsiteY2" fmla="*/ 700 h 67038"/>
                    <a:gd name="connsiteX3" fmla="*/ 1374 w 58380"/>
                    <a:gd name="connsiteY3" fmla="*/ 1929 h 67038"/>
                    <a:gd name="connsiteX4" fmla="*/ 27820 w 58380"/>
                    <a:gd name="connsiteY4" fmla="*/ 52939 h 67038"/>
                    <a:gd name="connsiteX5" fmla="*/ 53928 w 58380"/>
                    <a:gd name="connsiteY5" fmla="*/ 66230 h 67038"/>
                    <a:gd name="connsiteX6" fmla="*/ 57997 w 58380"/>
                    <a:gd name="connsiteY6" fmla="*/ 55412 h 67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380" h="67038">
                      <a:moveTo>
                        <a:pt x="57997" y="55412"/>
                      </a:moveTo>
                      <a:cubicBezTo>
                        <a:pt x="58132" y="54493"/>
                        <a:pt x="57769" y="53573"/>
                        <a:pt x="57049" y="52988"/>
                      </a:cubicBezTo>
                      <a:cubicBezTo>
                        <a:pt x="37869" y="37384"/>
                        <a:pt x="23693" y="17547"/>
                        <a:pt x="5714" y="700"/>
                      </a:cubicBezTo>
                      <a:cubicBezTo>
                        <a:pt x="4354" y="-650"/>
                        <a:pt x="1819" y="57"/>
                        <a:pt x="1374" y="1929"/>
                      </a:cubicBezTo>
                      <a:cubicBezTo>
                        <a:pt x="-4016" y="20406"/>
                        <a:pt x="6793" y="48890"/>
                        <a:pt x="27820" y="52939"/>
                      </a:cubicBezTo>
                      <a:cubicBezTo>
                        <a:pt x="36558" y="57052"/>
                        <a:pt x="47411" y="58842"/>
                        <a:pt x="53928" y="66230"/>
                      </a:cubicBezTo>
                      <a:cubicBezTo>
                        <a:pt x="61055" y="70169"/>
                        <a:pt x="57315" y="58610"/>
                        <a:pt x="57997" y="554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5" name="Freeform 206">
                  <a:extLst>
                    <a:ext uri="{FF2B5EF4-FFF2-40B4-BE49-F238E27FC236}">
                      <a16:creationId xmlns:a16="http://schemas.microsoft.com/office/drawing/2014/main" id="{D2AA6E49-BB6B-6D68-58E8-085588DC55EA}"/>
                    </a:ext>
                  </a:extLst>
                </p:cNvPr>
                <p:cNvSpPr/>
                <p:nvPr/>
              </p:nvSpPr>
              <p:spPr>
                <a:xfrm>
                  <a:off x="-158702" y="4772105"/>
                  <a:ext cx="92172" cy="21537"/>
                </a:xfrm>
                <a:custGeom>
                  <a:avLst/>
                  <a:gdLst>
                    <a:gd name="connsiteX0" fmla="*/ 88875 w 92172"/>
                    <a:gd name="connsiteY0" fmla="*/ 2685 h 21537"/>
                    <a:gd name="connsiteX1" fmla="*/ 29688 w 92172"/>
                    <a:gd name="connsiteY1" fmla="*/ 270 h 21537"/>
                    <a:gd name="connsiteX2" fmla="*/ 26480 w 92172"/>
                    <a:gd name="connsiteY2" fmla="*/ 798 h 21537"/>
                    <a:gd name="connsiteX3" fmla="*/ 0 w 92172"/>
                    <a:gd name="connsiteY3" fmla="*/ 19357 h 21537"/>
                    <a:gd name="connsiteX4" fmla="*/ 26137 w 92172"/>
                    <a:gd name="connsiteY4" fmla="*/ 21114 h 21537"/>
                    <a:gd name="connsiteX5" fmla="*/ 62071 w 92172"/>
                    <a:gd name="connsiteY5" fmla="*/ 17949 h 21537"/>
                    <a:gd name="connsiteX6" fmla="*/ 88875 w 92172"/>
                    <a:gd name="connsiteY6" fmla="*/ 2685 h 2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172" h="21537">
                      <a:moveTo>
                        <a:pt x="88875" y="2685"/>
                      </a:moveTo>
                      <a:cubicBezTo>
                        <a:pt x="69348" y="5210"/>
                        <a:pt x="46985" y="8394"/>
                        <a:pt x="29688" y="270"/>
                      </a:cubicBezTo>
                      <a:cubicBezTo>
                        <a:pt x="28614" y="-233"/>
                        <a:pt x="27307" y="-20"/>
                        <a:pt x="26480" y="798"/>
                      </a:cubicBezTo>
                      <a:cubicBezTo>
                        <a:pt x="21603" y="6173"/>
                        <a:pt x="218" y="11757"/>
                        <a:pt x="0" y="19357"/>
                      </a:cubicBezTo>
                      <a:cubicBezTo>
                        <a:pt x="1253" y="22846"/>
                        <a:pt x="22401" y="20601"/>
                        <a:pt x="26137" y="21114"/>
                      </a:cubicBezTo>
                      <a:cubicBezTo>
                        <a:pt x="30602" y="22057"/>
                        <a:pt x="47149" y="21598"/>
                        <a:pt x="62071" y="17949"/>
                      </a:cubicBezTo>
                      <a:cubicBezTo>
                        <a:pt x="81990" y="13072"/>
                        <a:pt x="99723" y="4296"/>
                        <a:pt x="88875" y="26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6" name="Freeform 207">
                  <a:extLst>
                    <a:ext uri="{FF2B5EF4-FFF2-40B4-BE49-F238E27FC236}">
                      <a16:creationId xmlns:a16="http://schemas.microsoft.com/office/drawing/2014/main" id="{4D95C1E9-D81B-7F76-6D65-2EA8D9ECC140}"/>
                    </a:ext>
                  </a:extLst>
                </p:cNvPr>
                <p:cNvSpPr/>
                <p:nvPr/>
              </p:nvSpPr>
              <p:spPr>
                <a:xfrm>
                  <a:off x="-187703" y="4718057"/>
                  <a:ext cx="36737" cy="31361"/>
                </a:xfrm>
                <a:custGeom>
                  <a:avLst/>
                  <a:gdLst>
                    <a:gd name="connsiteX0" fmla="*/ 34178 w 36737"/>
                    <a:gd name="connsiteY0" fmla="*/ 31361 h 31361"/>
                    <a:gd name="connsiteX1" fmla="*/ 36583 w 36737"/>
                    <a:gd name="connsiteY1" fmla="*/ 27960 h 31361"/>
                    <a:gd name="connsiteX2" fmla="*/ 30946 w 36737"/>
                    <a:gd name="connsiteY2" fmla="*/ 3473 h 31361"/>
                    <a:gd name="connsiteX3" fmla="*/ 27767 w 36737"/>
                    <a:gd name="connsiteY3" fmla="*/ 1407 h 31361"/>
                    <a:gd name="connsiteX4" fmla="*/ 2429 w 36737"/>
                    <a:gd name="connsiteY4" fmla="*/ 47 h 31361"/>
                    <a:gd name="connsiteX5" fmla="*/ 237 w 36737"/>
                    <a:gd name="connsiteY5" fmla="*/ 3652 h 31361"/>
                    <a:gd name="connsiteX6" fmla="*/ 34178 w 36737"/>
                    <a:gd name="connsiteY6" fmla="*/ 31361 h 31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737" h="31361">
                      <a:moveTo>
                        <a:pt x="34178" y="31361"/>
                      </a:moveTo>
                      <a:cubicBezTo>
                        <a:pt x="35871" y="31409"/>
                        <a:pt x="37202" y="29556"/>
                        <a:pt x="36583" y="27960"/>
                      </a:cubicBezTo>
                      <a:cubicBezTo>
                        <a:pt x="33941" y="20499"/>
                        <a:pt x="32417" y="12772"/>
                        <a:pt x="30946" y="3473"/>
                      </a:cubicBezTo>
                      <a:cubicBezTo>
                        <a:pt x="30748" y="2016"/>
                        <a:pt x="29175" y="996"/>
                        <a:pt x="27767" y="1407"/>
                      </a:cubicBezTo>
                      <a:cubicBezTo>
                        <a:pt x="19566" y="3550"/>
                        <a:pt x="10954" y="-475"/>
                        <a:pt x="2429" y="47"/>
                      </a:cubicBezTo>
                      <a:cubicBezTo>
                        <a:pt x="687" y="86"/>
                        <a:pt x="-537" y="2084"/>
                        <a:pt x="237" y="3652"/>
                      </a:cubicBezTo>
                      <a:cubicBezTo>
                        <a:pt x="7949" y="19318"/>
                        <a:pt x="21419" y="27156"/>
                        <a:pt x="34178" y="313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7" name="Freeform 208">
                  <a:extLst>
                    <a:ext uri="{FF2B5EF4-FFF2-40B4-BE49-F238E27FC236}">
                      <a16:creationId xmlns:a16="http://schemas.microsoft.com/office/drawing/2014/main" id="{F3707C8A-379E-B140-D969-79F605B99F8A}"/>
                    </a:ext>
                  </a:extLst>
                </p:cNvPr>
                <p:cNvSpPr/>
                <p:nvPr/>
              </p:nvSpPr>
              <p:spPr>
                <a:xfrm>
                  <a:off x="-106409" y="4601402"/>
                  <a:ext cx="108204" cy="117953"/>
                </a:xfrm>
                <a:custGeom>
                  <a:avLst/>
                  <a:gdLst>
                    <a:gd name="connsiteX0" fmla="*/ 107918 w 108204"/>
                    <a:gd name="connsiteY0" fmla="*/ 76747 h 117953"/>
                    <a:gd name="connsiteX1" fmla="*/ 3672 w 108204"/>
                    <a:gd name="connsiteY1" fmla="*/ 156 h 117953"/>
                    <a:gd name="connsiteX2" fmla="*/ 880 w 108204"/>
                    <a:gd name="connsiteY2" fmla="*/ 4820 h 117953"/>
                    <a:gd name="connsiteX3" fmla="*/ 5622 w 108204"/>
                    <a:gd name="connsiteY3" fmla="*/ 21281 h 117953"/>
                    <a:gd name="connsiteX4" fmla="*/ 34468 w 108204"/>
                    <a:gd name="connsiteY4" fmla="*/ 87899 h 117953"/>
                    <a:gd name="connsiteX5" fmla="*/ 70973 w 108204"/>
                    <a:gd name="connsiteY5" fmla="*/ 114258 h 117953"/>
                    <a:gd name="connsiteX6" fmla="*/ 89344 w 108204"/>
                    <a:gd name="connsiteY6" fmla="*/ 117805 h 117953"/>
                    <a:gd name="connsiteX7" fmla="*/ 107918 w 108204"/>
                    <a:gd name="connsiteY7" fmla="*/ 76747 h 117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8204" h="117953">
                      <a:moveTo>
                        <a:pt x="107918" y="76747"/>
                      </a:moveTo>
                      <a:cubicBezTo>
                        <a:pt x="103095" y="33604"/>
                        <a:pt x="39233" y="14497"/>
                        <a:pt x="3672" y="156"/>
                      </a:cubicBezTo>
                      <a:cubicBezTo>
                        <a:pt x="957" y="-802"/>
                        <a:pt x="-1312" y="2880"/>
                        <a:pt x="880" y="4820"/>
                      </a:cubicBezTo>
                      <a:cubicBezTo>
                        <a:pt x="2099" y="6064"/>
                        <a:pt x="5631" y="19761"/>
                        <a:pt x="5622" y="21281"/>
                      </a:cubicBezTo>
                      <a:cubicBezTo>
                        <a:pt x="15593" y="43391"/>
                        <a:pt x="23349" y="66228"/>
                        <a:pt x="34468" y="87899"/>
                      </a:cubicBezTo>
                      <a:cubicBezTo>
                        <a:pt x="42262" y="102226"/>
                        <a:pt x="53052" y="111191"/>
                        <a:pt x="70973" y="114258"/>
                      </a:cubicBezTo>
                      <a:cubicBezTo>
                        <a:pt x="71602" y="114370"/>
                        <a:pt x="88163" y="118811"/>
                        <a:pt x="89344" y="117805"/>
                      </a:cubicBezTo>
                      <a:cubicBezTo>
                        <a:pt x="103849" y="106846"/>
                        <a:pt x="109612" y="92128"/>
                        <a:pt x="107918" y="767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42" name="Freeform 209">
                <a:extLst>
                  <a:ext uri="{FF2B5EF4-FFF2-40B4-BE49-F238E27FC236}">
                    <a16:creationId xmlns:a16="http://schemas.microsoft.com/office/drawing/2014/main" id="{3C9F13DD-9CB7-3C3A-48EF-8FB8A83E71AF}"/>
                  </a:ext>
                </a:extLst>
              </p:cNvPr>
              <p:cNvSpPr/>
              <p:nvPr/>
            </p:nvSpPr>
            <p:spPr>
              <a:xfrm>
                <a:off x="-193348" y="4596676"/>
                <a:ext cx="294505" cy="278857"/>
              </a:xfrm>
              <a:custGeom>
                <a:avLst/>
                <a:gdLst>
                  <a:gd name="connsiteX0" fmla="*/ 293970 w 294505"/>
                  <a:gd name="connsiteY0" fmla="*/ 133722 h 278857"/>
                  <a:gd name="connsiteX1" fmla="*/ 253687 w 294505"/>
                  <a:gd name="connsiteY1" fmla="*/ 85823 h 278857"/>
                  <a:gd name="connsiteX2" fmla="*/ 227419 w 294505"/>
                  <a:gd name="connsiteY2" fmla="*/ 74385 h 278857"/>
                  <a:gd name="connsiteX3" fmla="*/ 199101 w 294505"/>
                  <a:gd name="connsiteY3" fmla="*/ 79867 h 278857"/>
                  <a:gd name="connsiteX4" fmla="*/ 182810 w 294505"/>
                  <a:gd name="connsiteY4" fmla="*/ 48640 h 278857"/>
                  <a:gd name="connsiteX5" fmla="*/ 133957 w 294505"/>
                  <a:gd name="connsiteY5" fmla="*/ 18923 h 278857"/>
                  <a:gd name="connsiteX6" fmla="*/ 106331 w 294505"/>
                  <a:gd name="connsiteY6" fmla="*/ 6832 h 278857"/>
                  <a:gd name="connsiteX7" fmla="*/ 87868 w 294505"/>
                  <a:gd name="connsiteY7" fmla="*/ 813 h 278857"/>
                  <a:gd name="connsiteX8" fmla="*/ 76691 w 294505"/>
                  <a:gd name="connsiteY8" fmla="*/ 2497 h 278857"/>
                  <a:gd name="connsiteX9" fmla="*/ 77857 w 294505"/>
                  <a:gd name="connsiteY9" fmla="*/ 6938 h 278857"/>
                  <a:gd name="connsiteX10" fmla="*/ 87180 w 294505"/>
                  <a:gd name="connsiteY10" fmla="*/ 14680 h 278857"/>
                  <a:gd name="connsiteX11" fmla="*/ 98715 w 294505"/>
                  <a:gd name="connsiteY11" fmla="*/ 48074 h 278857"/>
                  <a:gd name="connsiteX12" fmla="*/ 113457 w 294505"/>
                  <a:gd name="connsiteY12" fmla="*/ 84013 h 278857"/>
                  <a:gd name="connsiteX13" fmla="*/ 132641 w 294505"/>
                  <a:gd name="connsiteY13" fmla="*/ 112346 h 278857"/>
                  <a:gd name="connsiteX14" fmla="*/ 165934 w 294505"/>
                  <a:gd name="connsiteY14" fmla="*/ 124761 h 278857"/>
                  <a:gd name="connsiteX15" fmla="*/ 166606 w 294505"/>
                  <a:gd name="connsiteY15" fmla="*/ 124921 h 278857"/>
                  <a:gd name="connsiteX16" fmla="*/ 167250 w 294505"/>
                  <a:gd name="connsiteY16" fmla="*/ 125903 h 278857"/>
                  <a:gd name="connsiteX17" fmla="*/ 156485 w 294505"/>
                  <a:gd name="connsiteY17" fmla="*/ 181113 h 278857"/>
                  <a:gd name="connsiteX18" fmla="*/ 156978 w 294505"/>
                  <a:gd name="connsiteY18" fmla="*/ 187113 h 278857"/>
                  <a:gd name="connsiteX19" fmla="*/ 145274 w 294505"/>
                  <a:gd name="connsiteY19" fmla="*/ 172990 h 278857"/>
                  <a:gd name="connsiteX20" fmla="*/ 141612 w 294505"/>
                  <a:gd name="connsiteY20" fmla="*/ 170217 h 278857"/>
                  <a:gd name="connsiteX21" fmla="*/ 139560 w 294505"/>
                  <a:gd name="connsiteY21" fmla="*/ 169729 h 278857"/>
                  <a:gd name="connsiteX22" fmla="*/ 113849 w 294505"/>
                  <a:gd name="connsiteY22" fmla="*/ 89161 h 278857"/>
                  <a:gd name="connsiteX23" fmla="*/ 58141 w 294505"/>
                  <a:gd name="connsiteY23" fmla="*/ 71874 h 278857"/>
                  <a:gd name="connsiteX24" fmla="*/ 22337 w 294505"/>
                  <a:gd name="connsiteY24" fmla="*/ 68066 h 278857"/>
                  <a:gd name="connsiteX25" fmla="*/ 20320 w 294505"/>
                  <a:gd name="connsiteY25" fmla="*/ 69126 h 278857"/>
                  <a:gd name="connsiteX26" fmla="*/ 19129 w 294505"/>
                  <a:gd name="connsiteY26" fmla="*/ 70926 h 278857"/>
                  <a:gd name="connsiteX27" fmla="*/ 26977 w 294505"/>
                  <a:gd name="connsiteY27" fmla="*/ 86210 h 278857"/>
                  <a:gd name="connsiteX28" fmla="*/ 31191 w 294505"/>
                  <a:gd name="connsiteY28" fmla="*/ 103270 h 278857"/>
                  <a:gd name="connsiteX29" fmla="*/ 33983 w 294505"/>
                  <a:gd name="connsiteY29" fmla="*/ 120262 h 278857"/>
                  <a:gd name="connsiteX30" fmla="*/ 30949 w 294505"/>
                  <a:gd name="connsiteY30" fmla="*/ 120281 h 278857"/>
                  <a:gd name="connsiteX31" fmla="*/ 20262 w 294505"/>
                  <a:gd name="connsiteY31" fmla="*/ 118728 h 278857"/>
                  <a:gd name="connsiteX32" fmla="*/ 2234 w 294505"/>
                  <a:gd name="connsiteY32" fmla="*/ 117596 h 278857"/>
                  <a:gd name="connsiteX33" fmla="*/ 105 w 294505"/>
                  <a:gd name="connsiteY33" fmla="*/ 121351 h 278857"/>
                  <a:gd name="connsiteX34" fmla="*/ 18399 w 294505"/>
                  <a:gd name="connsiteY34" fmla="*/ 146263 h 278857"/>
                  <a:gd name="connsiteX35" fmla="*/ 32377 w 294505"/>
                  <a:gd name="connsiteY35" fmla="*/ 154551 h 278857"/>
                  <a:gd name="connsiteX36" fmla="*/ 44332 w 294505"/>
                  <a:gd name="connsiteY36" fmla="*/ 158746 h 278857"/>
                  <a:gd name="connsiteX37" fmla="*/ 52944 w 294505"/>
                  <a:gd name="connsiteY37" fmla="*/ 170532 h 278857"/>
                  <a:gd name="connsiteX38" fmla="*/ 58504 w 294505"/>
                  <a:gd name="connsiteY38" fmla="*/ 175041 h 278857"/>
                  <a:gd name="connsiteX39" fmla="*/ 44211 w 294505"/>
                  <a:gd name="connsiteY39" fmla="*/ 182081 h 278857"/>
                  <a:gd name="connsiteX40" fmla="*/ 30340 w 294505"/>
                  <a:gd name="connsiteY40" fmla="*/ 194467 h 278857"/>
                  <a:gd name="connsiteX41" fmla="*/ 32711 w 294505"/>
                  <a:gd name="connsiteY41" fmla="*/ 198594 h 278857"/>
                  <a:gd name="connsiteX42" fmla="*/ 69651 w 294505"/>
                  <a:gd name="connsiteY42" fmla="*/ 200612 h 278857"/>
                  <a:gd name="connsiteX43" fmla="*/ 72559 w 294505"/>
                  <a:gd name="connsiteY43" fmla="*/ 224920 h 278857"/>
                  <a:gd name="connsiteX44" fmla="*/ 96030 w 294505"/>
                  <a:gd name="connsiteY44" fmla="*/ 251206 h 278857"/>
                  <a:gd name="connsiteX45" fmla="*/ 101453 w 294505"/>
                  <a:gd name="connsiteY45" fmla="*/ 249774 h 278857"/>
                  <a:gd name="connsiteX46" fmla="*/ 140300 w 294505"/>
                  <a:gd name="connsiteY46" fmla="*/ 209524 h 278857"/>
                  <a:gd name="connsiteX47" fmla="*/ 151506 w 294505"/>
                  <a:gd name="connsiteY47" fmla="*/ 190171 h 278857"/>
                  <a:gd name="connsiteX48" fmla="*/ 154307 w 294505"/>
                  <a:gd name="connsiteY48" fmla="*/ 195686 h 278857"/>
                  <a:gd name="connsiteX49" fmla="*/ 159581 w 294505"/>
                  <a:gd name="connsiteY49" fmla="*/ 211740 h 278857"/>
                  <a:gd name="connsiteX50" fmla="*/ 163810 w 294505"/>
                  <a:gd name="connsiteY50" fmla="*/ 226787 h 278857"/>
                  <a:gd name="connsiteX51" fmla="*/ 166640 w 294505"/>
                  <a:gd name="connsiteY51" fmla="*/ 226424 h 278857"/>
                  <a:gd name="connsiteX52" fmla="*/ 166911 w 294505"/>
                  <a:gd name="connsiteY52" fmla="*/ 225984 h 278857"/>
                  <a:gd name="connsiteX53" fmla="*/ 168697 w 294505"/>
                  <a:gd name="connsiteY53" fmla="*/ 228471 h 278857"/>
                  <a:gd name="connsiteX54" fmla="*/ 170724 w 294505"/>
                  <a:gd name="connsiteY54" fmla="*/ 229051 h 278857"/>
                  <a:gd name="connsiteX55" fmla="*/ 181160 w 294505"/>
                  <a:gd name="connsiteY55" fmla="*/ 245710 h 278857"/>
                  <a:gd name="connsiteX56" fmla="*/ 226442 w 294505"/>
                  <a:gd name="connsiteY56" fmla="*/ 276583 h 278857"/>
                  <a:gd name="connsiteX57" fmla="*/ 232785 w 294505"/>
                  <a:gd name="connsiteY57" fmla="*/ 275727 h 278857"/>
                  <a:gd name="connsiteX58" fmla="*/ 232301 w 294505"/>
                  <a:gd name="connsiteY58" fmla="*/ 257394 h 278857"/>
                  <a:gd name="connsiteX59" fmla="*/ 239486 w 294505"/>
                  <a:gd name="connsiteY59" fmla="*/ 264899 h 278857"/>
                  <a:gd name="connsiteX60" fmla="*/ 244900 w 294505"/>
                  <a:gd name="connsiteY60" fmla="*/ 262494 h 278857"/>
                  <a:gd name="connsiteX61" fmla="*/ 244910 w 294505"/>
                  <a:gd name="connsiteY61" fmla="*/ 262450 h 278857"/>
                  <a:gd name="connsiteX62" fmla="*/ 245452 w 294505"/>
                  <a:gd name="connsiteY62" fmla="*/ 258386 h 278857"/>
                  <a:gd name="connsiteX63" fmla="*/ 261854 w 294505"/>
                  <a:gd name="connsiteY63" fmla="*/ 227842 h 278857"/>
                  <a:gd name="connsiteX64" fmla="*/ 270456 w 294505"/>
                  <a:gd name="connsiteY64" fmla="*/ 191438 h 278857"/>
                  <a:gd name="connsiteX65" fmla="*/ 248660 w 294505"/>
                  <a:gd name="connsiteY65" fmla="*/ 163124 h 278857"/>
                  <a:gd name="connsiteX66" fmla="*/ 210030 w 294505"/>
                  <a:gd name="connsiteY66" fmla="*/ 159341 h 278857"/>
                  <a:gd name="connsiteX67" fmla="*/ 187300 w 294505"/>
                  <a:gd name="connsiteY67" fmla="*/ 167900 h 278857"/>
                  <a:gd name="connsiteX68" fmla="*/ 169485 w 294505"/>
                  <a:gd name="connsiteY68" fmla="*/ 179705 h 278857"/>
                  <a:gd name="connsiteX69" fmla="*/ 162866 w 294505"/>
                  <a:gd name="connsiteY69" fmla="*/ 178946 h 278857"/>
                  <a:gd name="connsiteX70" fmla="*/ 173264 w 294505"/>
                  <a:gd name="connsiteY70" fmla="*/ 128729 h 278857"/>
                  <a:gd name="connsiteX71" fmla="*/ 174677 w 294505"/>
                  <a:gd name="connsiteY71" fmla="*/ 126252 h 278857"/>
                  <a:gd name="connsiteX72" fmla="*/ 175281 w 294505"/>
                  <a:gd name="connsiteY72" fmla="*/ 125240 h 278857"/>
                  <a:gd name="connsiteX73" fmla="*/ 214056 w 294505"/>
                  <a:gd name="connsiteY73" fmla="*/ 133006 h 278857"/>
                  <a:gd name="connsiteX74" fmla="*/ 239738 w 294505"/>
                  <a:gd name="connsiteY74" fmla="*/ 125782 h 278857"/>
                  <a:gd name="connsiteX75" fmla="*/ 289534 w 294505"/>
                  <a:gd name="connsiteY75" fmla="*/ 138173 h 278857"/>
                  <a:gd name="connsiteX76" fmla="*/ 293970 w 294505"/>
                  <a:gd name="connsiteY76" fmla="*/ 133722 h 278857"/>
                  <a:gd name="connsiteX77" fmla="*/ 36712 w 294505"/>
                  <a:gd name="connsiteY77" fmla="*/ 149466 h 278857"/>
                  <a:gd name="connsiteX78" fmla="*/ 23581 w 294505"/>
                  <a:gd name="connsiteY78" fmla="*/ 142281 h 278857"/>
                  <a:gd name="connsiteX79" fmla="*/ 7232 w 294505"/>
                  <a:gd name="connsiteY79" fmla="*/ 123131 h 278857"/>
                  <a:gd name="connsiteX80" fmla="*/ 24935 w 294505"/>
                  <a:gd name="connsiteY80" fmla="*/ 124902 h 278857"/>
                  <a:gd name="connsiteX81" fmla="*/ 34617 w 294505"/>
                  <a:gd name="connsiteY81" fmla="*/ 124350 h 278857"/>
                  <a:gd name="connsiteX82" fmla="*/ 37699 w 294505"/>
                  <a:gd name="connsiteY82" fmla="*/ 140462 h 278857"/>
                  <a:gd name="connsiteX83" fmla="*/ 40800 w 294505"/>
                  <a:gd name="connsiteY83" fmla="*/ 150772 h 278857"/>
                  <a:gd name="connsiteX84" fmla="*/ 36712 w 294505"/>
                  <a:gd name="connsiteY84" fmla="*/ 149466 h 278857"/>
                  <a:gd name="connsiteX85" fmla="*/ 49833 w 294505"/>
                  <a:gd name="connsiteY85" fmla="*/ 155635 h 278857"/>
                  <a:gd name="connsiteX86" fmla="*/ 48827 w 294505"/>
                  <a:gd name="connsiteY86" fmla="*/ 153699 h 278857"/>
                  <a:gd name="connsiteX87" fmla="*/ 36973 w 294505"/>
                  <a:gd name="connsiteY87" fmla="*/ 99849 h 278857"/>
                  <a:gd name="connsiteX88" fmla="*/ 26116 w 294505"/>
                  <a:gd name="connsiteY88" fmla="*/ 74225 h 278857"/>
                  <a:gd name="connsiteX89" fmla="*/ 78728 w 294505"/>
                  <a:gd name="connsiteY89" fmla="*/ 77912 h 278857"/>
                  <a:gd name="connsiteX90" fmla="*/ 105479 w 294505"/>
                  <a:gd name="connsiteY90" fmla="*/ 89001 h 278857"/>
                  <a:gd name="connsiteX91" fmla="*/ 122195 w 294505"/>
                  <a:gd name="connsiteY91" fmla="*/ 127418 h 278857"/>
                  <a:gd name="connsiteX92" fmla="*/ 132878 w 294505"/>
                  <a:gd name="connsiteY92" fmla="*/ 170217 h 278857"/>
                  <a:gd name="connsiteX93" fmla="*/ 115156 w 294505"/>
                  <a:gd name="connsiteY93" fmla="*/ 157691 h 278857"/>
                  <a:gd name="connsiteX94" fmla="*/ 94994 w 294505"/>
                  <a:gd name="connsiteY94" fmla="*/ 136538 h 278857"/>
                  <a:gd name="connsiteX95" fmla="*/ 76609 w 294505"/>
                  <a:gd name="connsiteY95" fmla="*/ 119836 h 278857"/>
                  <a:gd name="connsiteX96" fmla="*/ 68287 w 294505"/>
                  <a:gd name="connsiteY96" fmla="*/ 111587 h 278857"/>
                  <a:gd name="connsiteX97" fmla="*/ 60608 w 294505"/>
                  <a:gd name="connsiteY97" fmla="*/ 100502 h 278857"/>
                  <a:gd name="connsiteX98" fmla="*/ 58291 w 294505"/>
                  <a:gd name="connsiteY98" fmla="*/ 101131 h 278857"/>
                  <a:gd name="connsiteX99" fmla="*/ 69821 w 294505"/>
                  <a:gd name="connsiteY99" fmla="*/ 120368 h 278857"/>
                  <a:gd name="connsiteX100" fmla="*/ 89527 w 294505"/>
                  <a:gd name="connsiteY100" fmla="*/ 139562 h 278857"/>
                  <a:gd name="connsiteX101" fmla="*/ 110569 w 294505"/>
                  <a:gd name="connsiteY101" fmla="*/ 162273 h 278857"/>
                  <a:gd name="connsiteX102" fmla="*/ 126076 w 294505"/>
                  <a:gd name="connsiteY102" fmla="*/ 173759 h 278857"/>
                  <a:gd name="connsiteX103" fmla="*/ 97326 w 294505"/>
                  <a:gd name="connsiteY103" fmla="*/ 177001 h 278857"/>
                  <a:gd name="connsiteX104" fmla="*/ 57942 w 294505"/>
                  <a:gd name="connsiteY104" fmla="*/ 166308 h 278857"/>
                  <a:gd name="connsiteX105" fmla="*/ 49833 w 294505"/>
                  <a:gd name="connsiteY105" fmla="*/ 155635 h 278857"/>
                  <a:gd name="connsiteX106" fmla="*/ 37854 w 294505"/>
                  <a:gd name="connsiteY106" fmla="*/ 193562 h 278857"/>
                  <a:gd name="connsiteX107" fmla="*/ 48706 w 294505"/>
                  <a:gd name="connsiteY107" fmla="*/ 185589 h 278857"/>
                  <a:gd name="connsiteX108" fmla="*/ 62461 w 294505"/>
                  <a:gd name="connsiteY108" fmla="*/ 177364 h 278857"/>
                  <a:gd name="connsiteX109" fmla="*/ 89483 w 294505"/>
                  <a:gd name="connsiteY109" fmla="*/ 183552 h 278857"/>
                  <a:gd name="connsiteX110" fmla="*/ 123081 w 294505"/>
                  <a:gd name="connsiteY110" fmla="*/ 180702 h 278857"/>
                  <a:gd name="connsiteX111" fmla="*/ 85913 w 294505"/>
                  <a:gd name="connsiteY111" fmla="*/ 192871 h 278857"/>
                  <a:gd name="connsiteX112" fmla="*/ 37854 w 294505"/>
                  <a:gd name="connsiteY112" fmla="*/ 193562 h 278857"/>
                  <a:gd name="connsiteX113" fmla="*/ 127489 w 294505"/>
                  <a:gd name="connsiteY113" fmla="*/ 212495 h 278857"/>
                  <a:gd name="connsiteX114" fmla="*/ 97317 w 294505"/>
                  <a:gd name="connsiteY114" fmla="*/ 242575 h 278857"/>
                  <a:gd name="connsiteX115" fmla="*/ 95681 w 294505"/>
                  <a:gd name="connsiteY115" fmla="*/ 239575 h 278857"/>
                  <a:gd name="connsiteX116" fmla="*/ 94893 w 294505"/>
                  <a:gd name="connsiteY116" fmla="*/ 230237 h 278857"/>
                  <a:gd name="connsiteX117" fmla="*/ 99925 w 294505"/>
                  <a:gd name="connsiteY117" fmla="*/ 212983 h 278857"/>
                  <a:gd name="connsiteX118" fmla="*/ 96151 w 294505"/>
                  <a:gd name="connsiteY118" fmla="*/ 210787 h 278857"/>
                  <a:gd name="connsiteX119" fmla="*/ 89169 w 294505"/>
                  <a:gd name="connsiteY119" fmla="*/ 231427 h 278857"/>
                  <a:gd name="connsiteX120" fmla="*/ 89435 w 294505"/>
                  <a:gd name="connsiteY120" fmla="*/ 236178 h 278857"/>
                  <a:gd name="connsiteX121" fmla="*/ 80571 w 294505"/>
                  <a:gd name="connsiteY121" fmla="*/ 225466 h 278857"/>
                  <a:gd name="connsiteX122" fmla="*/ 73730 w 294505"/>
                  <a:gd name="connsiteY122" fmla="*/ 211972 h 278857"/>
                  <a:gd name="connsiteX123" fmla="*/ 75143 w 294505"/>
                  <a:gd name="connsiteY123" fmla="*/ 200365 h 278857"/>
                  <a:gd name="connsiteX124" fmla="*/ 87626 w 294505"/>
                  <a:gd name="connsiteY124" fmla="*/ 199088 h 278857"/>
                  <a:gd name="connsiteX125" fmla="*/ 138186 w 294505"/>
                  <a:gd name="connsiteY125" fmla="*/ 179241 h 278857"/>
                  <a:gd name="connsiteX126" fmla="*/ 139110 w 294505"/>
                  <a:gd name="connsiteY126" fmla="*/ 178322 h 278857"/>
                  <a:gd name="connsiteX127" fmla="*/ 140431 w 294505"/>
                  <a:gd name="connsiteY127" fmla="*/ 177388 h 278857"/>
                  <a:gd name="connsiteX128" fmla="*/ 127489 w 294505"/>
                  <a:gd name="connsiteY128" fmla="*/ 212495 h 278857"/>
                  <a:gd name="connsiteX129" fmla="*/ 167332 w 294505"/>
                  <a:gd name="connsiteY129" fmla="*/ 208779 h 278857"/>
                  <a:gd name="connsiteX130" fmla="*/ 166935 w 294505"/>
                  <a:gd name="connsiteY130" fmla="*/ 207264 h 278857"/>
                  <a:gd name="connsiteX131" fmla="*/ 163568 w 294505"/>
                  <a:gd name="connsiteY131" fmla="*/ 188061 h 278857"/>
                  <a:gd name="connsiteX132" fmla="*/ 171290 w 294505"/>
                  <a:gd name="connsiteY132" fmla="*/ 196354 h 278857"/>
                  <a:gd name="connsiteX133" fmla="*/ 167332 w 294505"/>
                  <a:gd name="connsiteY133" fmla="*/ 208779 h 278857"/>
                  <a:gd name="connsiteX134" fmla="*/ 226176 w 294505"/>
                  <a:gd name="connsiteY134" fmla="*/ 262281 h 278857"/>
                  <a:gd name="connsiteX135" fmla="*/ 217036 w 294505"/>
                  <a:gd name="connsiteY135" fmla="*/ 255188 h 278857"/>
                  <a:gd name="connsiteX136" fmla="*/ 191790 w 294505"/>
                  <a:gd name="connsiteY136" fmla="*/ 245158 h 278857"/>
                  <a:gd name="connsiteX137" fmla="*/ 175746 w 294505"/>
                  <a:gd name="connsiteY137" fmla="*/ 223845 h 278857"/>
                  <a:gd name="connsiteX138" fmla="*/ 175156 w 294505"/>
                  <a:gd name="connsiteY138" fmla="*/ 199896 h 278857"/>
                  <a:gd name="connsiteX139" fmla="*/ 195622 w 294505"/>
                  <a:gd name="connsiteY139" fmla="*/ 221165 h 278857"/>
                  <a:gd name="connsiteX140" fmla="*/ 216915 w 294505"/>
                  <a:gd name="connsiteY140" fmla="*/ 243460 h 278857"/>
                  <a:gd name="connsiteX141" fmla="*/ 226084 w 294505"/>
                  <a:gd name="connsiteY141" fmla="*/ 251627 h 278857"/>
                  <a:gd name="connsiteX142" fmla="*/ 225789 w 294505"/>
                  <a:gd name="connsiteY142" fmla="*/ 252900 h 278857"/>
                  <a:gd name="connsiteX143" fmla="*/ 226176 w 294505"/>
                  <a:gd name="connsiteY143" fmla="*/ 262281 h 278857"/>
                  <a:gd name="connsiteX144" fmla="*/ 222736 w 294505"/>
                  <a:gd name="connsiteY144" fmla="*/ 239962 h 278857"/>
                  <a:gd name="connsiteX145" fmla="*/ 201384 w 294505"/>
                  <a:gd name="connsiteY145" fmla="*/ 217890 h 278857"/>
                  <a:gd name="connsiteX146" fmla="*/ 180691 w 294505"/>
                  <a:gd name="connsiteY146" fmla="*/ 196775 h 278857"/>
                  <a:gd name="connsiteX147" fmla="*/ 167163 w 294505"/>
                  <a:gd name="connsiteY147" fmla="*/ 184718 h 278857"/>
                  <a:gd name="connsiteX148" fmla="*/ 186802 w 294505"/>
                  <a:gd name="connsiteY148" fmla="*/ 188700 h 278857"/>
                  <a:gd name="connsiteX149" fmla="*/ 218096 w 294505"/>
                  <a:gd name="connsiteY149" fmla="*/ 199223 h 278857"/>
                  <a:gd name="connsiteX150" fmla="*/ 239331 w 294505"/>
                  <a:gd name="connsiteY150" fmla="*/ 255203 h 278857"/>
                  <a:gd name="connsiteX151" fmla="*/ 222736 w 294505"/>
                  <a:gd name="connsiteY151" fmla="*/ 239962 h 278857"/>
                  <a:gd name="connsiteX152" fmla="*/ 186463 w 294505"/>
                  <a:gd name="connsiteY152" fmla="*/ 175752 h 278857"/>
                  <a:gd name="connsiteX153" fmla="*/ 204994 w 294505"/>
                  <a:gd name="connsiteY153" fmla="*/ 167435 h 278857"/>
                  <a:gd name="connsiteX154" fmla="*/ 243023 w 294505"/>
                  <a:gd name="connsiteY154" fmla="*/ 167547 h 278857"/>
                  <a:gd name="connsiteX155" fmla="*/ 264326 w 294505"/>
                  <a:gd name="connsiteY155" fmla="*/ 194046 h 278857"/>
                  <a:gd name="connsiteX156" fmla="*/ 254185 w 294505"/>
                  <a:gd name="connsiteY156" fmla="*/ 228263 h 278857"/>
                  <a:gd name="connsiteX157" fmla="*/ 246100 w 294505"/>
                  <a:gd name="connsiteY157" fmla="*/ 242705 h 278857"/>
                  <a:gd name="connsiteX158" fmla="*/ 225706 w 294505"/>
                  <a:gd name="connsiteY158" fmla="*/ 196712 h 278857"/>
                  <a:gd name="connsiteX159" fmla="*/ 193241 w 294505"/>
                  <a:gd name="connsiteY159" fmla="*/ 183639 h 278857"/>
                  <a:gd name="connsiteX160" fmla="*/ 178620 w 294505"/>
                  <a:gd name="connsiteY160" fmla="*/ 181041 h 278857"/>
                  <a:gd name="connsiteX161" fmla="*/ 186463 w 294505"/>
                  <a:gd name="connsiteY161" fmla="*/ 175752 h 278857"/>
                  <a:gd name="connsiteX162" fmla="*/ 104129 w 294505"/>
                  <a:gd name="connsiteY162" fmla="*/ 12909 h 278857"/>
                  <a:gd name="connsiteX163" fmla="*/ 128132 w 294505"/>
                  <a:gd name="connsiteY163" fmla="*/ 23215 h 278857"/>
                  <a:gd name="connsiteX164" fmla="*/ 192951 w 294505"/>
                  <a:gd name="connsiteY164" fmla="*/ 82624 h 278857"/>
                  <a:gd name="connsiteX165" fmla="*/ 189327 w 294505"/>
                  <a:gd name="connsiteY165" fmla="*/ 103536 h 278857"/>
                  <a:gd name="connsiteX166" fmla="*/ 174420 w 294505"/>
                  <a:gd name="connsiteY166" fmla="*/ 120141 h 278857"/>
                  <a:gd name="connsiteX167" fmla="*/ 171329 w 294505"/>
                  <a:gd name="connsiteY167" fmla="*/ 120305 h 278857"/>
                  <a:gd name="connsiteX168" fmla="*/ 149904 w 294505"/>
                  <a:gd name="connsiteY168" fmla="*/ 89611 h 278857"/>
                  <a:gd name="connsiteX169" fmla="*/ 127677 w 294505"/>
                  <a:gd name="connsiteY169" fmla="*/ 56227 h 278857"/>
                  <a:gd name="connsiteX170" fmla="*/ 89159 w 294505"/>
                  <a:gd name="connsiteY170" fmla="*/ 7829 h 278857"/>
                  <a:gd name="connsiteX171" fmla="*/ 89164 w 294505"/>
                  <a:gd name="connsiteY171" fmla="*/ 7829 h 278857"/>
                  <a:gd name="connsiteX172" fmla="*/ 104129 w 294505"/>
                  <a:gd name="connsiteY172" fmla="*/ 12909 h 278857"/>
                  <a:gd name="connsiteX173" fmla="*/ 135525 w 294505"/>
                  <a:gd name="connsiteY173" fmla="*/ 106047 h 278857"/>
                  <a:gd name="connsiteX174" fmla="*/ 117643 w 294505"/>
                  <a:gd name="connsiteY174" fmla="*/ 77191 h 278857"/>
                  <a:gd name="connsiteX175" fmla="*/ 95251 w 294505"/>
                  <a:gd name="connsiteY175" fmla="*/ 22890 h 278857"/>
                  <a:gd name="connsiteX176" fmla="*/ 123744 w 294505"/>
                  <a:gd name="connsiteY176" fmla="*/ 62033 h 278857"/>
                  <a:gd name="connsiteX177" fmla="*/ 160752 w 294505"/>
                  <a:gd name="connsiteY177" fmla="*/ 116111 h 278857"/>
                  <a:gd name="connsiteX178" fmla="*/ 135525 w 294505"/>
                  <a:gd name="connsiteY178" fmla="*/ 106047 h 278857"/>
                  <a:gd name="connsiteX179" fmla="*/ 220244 w 294505"/>
                  <a:gd name="connsiteY179" fmla="*/ 124292 h 278857"/>
                  <a:gd name="connsiteX180" fmla="*/ 181421 w 294505"/>
                  <a:gd name="connsiteY180" fmla="*/ 127684 h 278857"/>
                  <a:gd name="connsiteX181" fmla="*/ 205308 w 294505"/>
                  <a:gd name="connsiteY181" fmla="*/ 111456 h 278857"/>
                  <a:gd name="connsiteX182" fmla="*/ 236394 w 294505"/>
                  <a:gd name="connsiteY182" fmla="*/ 106734 h 278857"/>
                  <a:gd name="connsiteX183" fmla="*/ 236975 w 294505"/>
                  <a:gd name="connsiteY183" fmla="*/ 102452 h 278857"/>
                  <a:gd name="connsiteX184" fmla="*/ 189487 w 294505"/>
                  <a:gd name="connsiteY184" fmla="*/ 114136 h 278857"/>
                  <a:gd name="connsiteX185" fmla="*/ 199497 w 294505"/>
                  <a:gd name="connsiteY185" fmla="*/ 90153 h 278857"/>
                  <a:gd name="connsiteX186" fmla="*/ 199628 w 294505"/>
                  <a:gd name="connsiteY186" fmla="*/ 86897 h 278857"/>
                  <a:gd name="connsiteX187" fmla="*/ 199802 w 294505"/>
                  <a:gd name="connsiteY187" fmla="*/ 86819 h 278857"/>
                  <a:gd name="connsiteX188" fmla="*/ 282000 w 294505"/>
                  <a:gd name="connsiteY188" fmla="*/ 127534 h 278857"/>
                  <a:gd name="connsiteX189" fmla="*/ 249743 w 294505"/>
                  <a:gd name="connsiteY189" fmla="*/ 119072 h 278857"/>
                  <a:gd name="connsiteX190" fmla="*/ 220244 w 294505"/>
                  <a:gd name="connsiteY190" fmla="*/ 124292 h 278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294505" h="278857">
                    <a:moveTo>
                      <a:pt x="293970" y="133722"/>
                    </a:moveTo>
                    <a:cubicBezTo>
                      <a:pt x="282523" y="116401"/>
                      <a:pt x="270500" y="98426"/>
                      <a:pt x="253687" y="85823"/>
                    </a:cubicBezTo>
                    <a:cubicBezTo>
                      <a:pt x="245950" y="80021"/>
                      <a:pt x="237086" y="75628"/>
                      <a:pt x="227419" y="74385"/>
                    </a:cubicBezTo>
                    <a:cubicBezTo>
                      <a:pt x="217501" y="73108"/>
                      <a:pt x="207906" y="75474"/>
                      <a:pt x="199101" y="79867"/>
                    </a:cubicBezTo>
                    <a:cubicBezTo>
                      <a:pt x="197315" y="68109"/>
                      <a:pt x="191098" y="56981"/>
                      <a:pt x="182810" y="48640"/>
                    </a:cubicBezTo>
                    <a:cubicBezTo>
                      <a:pt x="169176" y="34919"/>
                      <a:pt x="150925" y="27516"/>
                      <a:pt x="133957" y="18923"/>
                    </a:cubicBezTo>
                    <a:cubicBezTo>
                      <a:pt x="124987" y="14380"/>
                      <a:pt x="115722" y="10437"/>
                      <a:pt x="106331" y="6832"/>
                    </a:cubicBezTo>
                    <a:cubicBezTo>
                      <a:pt x="100312" y="4519"/>
                      <a:pt x="94172" y="2202"/>
                      <a:pt x="87868" y="813"/>
                    </a:cubicBezTo>
                    <a:cubicBezTo>
                      <a:pt x="84200" y="5"/>
                      <a:pt x="79221" y="-1088"/>
                      <a:pt x="76691" y="2497"/>
                    </a:cubicBezTo>
                    <a:cubicBezTo>
                      <a:pt x="75607" y="4031"/>
                      <a:pt x="76541" y="5976"/>
                      <a:pt x="77857" y="6938"/>
                    </a:cubicBezTo>
                    <a:cubicBezTo>
                      <a:pt x="81133" y="9333"/>
                      <a:pt x="84219" y="11932"/>
                      <a:pt x="87180" y="14680"/>
                    </a:cubicBezTo>
                    <a:cubicBezTo>
                      <a:pt x="89092" y="26326"/>
                      <a:pt x="94119" y="37285"/>
                      <a:pt x="98715" y="48074"/>
                    </a:cubicBezTo>
                    <a:cubicBezTo>
                      <a:pt x="103795" y="59991"/>
                      <a:pt x="108334" y="72120"/>
                      <a:pt x="113457" y="84013"/>
                    </a:cubicBezTo>
                    <a:cubicBezTo>
                      <a:pt x="117933" y="94396"/>
                      <a:pt x="123569" y="105219"/>
                      <a:pt x="132641" y="112346"/>
                    </a:cubicBezTo>
                    <a:cubicBezTo>
                      <a:pt x="142410" y="120025"/>
                      <a:pt x="154583" y="120838"/>
                      <a:pt x="165934" y="124761"/>
                    </a:cubicBezTo>
                    <a:cubicBezTo>
                      <a:pt x="166166" y="124844"/>
                      <a:pt x="166389" y="124887"/>
                      <a:pt x="166606" y="124921"/>
                    </a:cubicBezTo>
                    <a:cubicBezTo>
                      <a:pt x="166819" y="125250"/>
                      <a:pt x="167037" y="125574"/>
                      <a:pt x="167250" y="125903"/>
                    </a:cubicBezTo>
                    <a:cubicBezTo>
                      <a:pt x="157559" y="142121"/>
                      <a:pt x="155362" y="162674"/>
                      <a:pt x="156485" y="181113"/>
                    </a:cubicBezTo>
                    <a:cubicBezTo>
                      <a:pt x="156606" y="183117"/>
                      <a:pt x="156775" y="185115"/>
                      <a:pt x="156978" y="187113"/>
                    </a:cubicBezTo>
                    <a:cubicBezTo>
                      <a:pt x="154114" y="182023"/>
                      <a:pt x="150127" y="176411"/>
                      <a:pt x="145274" y="172990"/>
                    </a:cubicBezTo>
                    <a:cubicBezTo>
                      <a:pt x="144157" y="171988"/>
                      <a:pt x="142928" y="171064"/>
                      <a:pt x="141612" y="170217"/>
                    </a:cubicBezTo>
                    <a:cubicBezTo>
                      <a:pt x="140896" y="169758"/>
                      <a:pt x="140199" y="169632"/>
                      <a:pt x="139560" y="169729"/>
                    </a:cubicBezTo>
                    <a:cubicBezTo>
                      <a:pt x="130638" y="143312"/>
                      <a:pt x="130212" y="112448"/>
                      <a:pt x="113849" y="89161"/>
                    </a:cubicBezTo>
                    <a:cubicBezTo>
                      <a:pt x="100539" y="70219"/>
                      <a:pt x="78936" y="70916"/>
                      <a:pt x="58141" y="71874"/>
                    </a:cubicBezTo>
                    <a:cubicBezTo>
                      <a:pt x="46108" y="72430"/>
                      <a:pt x="33693" y="72662"/>
                      <a:pt x="22337" y="68066"/>
                    </a:cubicBezTo>
                    <a:cubicBezTo>
                      <a:pt x="21302" y="67645"/>
                      <a:pt x="20562" y="68284"/>
                      <a:pt x="20320" y="69126"/>
                    </a:cubicBezTo>
                    <a:cubicBezTo>
                      <a:pt x="19444" y="69000"/>
                      <a:pt x="18621" y="70084"/>
                      <a:pt x="19129" y="70926"/>
                    </a:cubicBezTo>
                    <a:cubicBezTo>
                      <a:pt x="22124" y="75851"/>
                      <a:pt x="25056" y="80742"/>
                      <a:pt x="26977" y="86210"/>
                    </a:cubicBezTo>
                    <a:cubicBezTo>
                      <a:pt x="28917" y="91740"/>
                      <a:pt x="30069" y="97531"/>
                      <a:pt x="31191" y="103270"/>
                    </a:cubicBezTo>
                    <a:cubicBezTo>
                      <a:pt x="32290" y="108902"/>
                      <a:pt x="33122" y="114586"/>
                      <a:pt x="33983" y="120262"/>
                    </a:cubicBezTo>
                    <a:cubicBezTo>
                      <a:pt x="33011" y="120228"/>
                      <a:pt x="31995" y="120320"/>
                      <a:pt x="30949" y="120281"/>
                    </a:cubicBezTo>
                    <a:cubicBezTo>
                      <a:pt x="27330" y="120141"/>
                      <a:pt x="23808" y="119410"/>
                      <a:pt x="20262" y="118728"/>
                    </a:cubicBezTo>
                    <a:cubicBezTo>
                      <a:pt x="14214" y="117562"/>
                      <a:pt x="8374" y="116604"/>
                      <a:pt x="2234" y="117596"/>
                    </a:cubicBezTo>
                    <a:cubicBezTo>
                      <a:pt x="628" y="117857"/>
                      <a:pt x="-330" y="119904"/>
                      <a:pt x="105" y="121351"/>
                    </a:cubicBezTo>
                    <a:cubicBezTo>
                      <a:pt x="3163" y="131559"/>
                      <a:pt x="10009" y="139872"/>
                      <a:pt x="18399" y="146263"/>
                    </a:cubicBezTo>
                    <a:cubicBezTo>
                      <a:pt x="22729" y="149563"/>
                      <a:pt x="27408" y="152335"/>
                      <a:pt x="32377" y="154551"/>
                    </a:cubicBezTo>
                    <a:cubicBezTo>
                      <a:pt x="35817" y="156085"/>
                      <a:pt x="40258" y="158276"/>
                      <a:pt x="44332" y="158746"/>
                    </a:cubicBezTo>
                    <a:cubicBezTo>
                      <a:pt x="46611" y="163062"/>
                      <a:pt x="49422" y="167072"/>
                      <a:pt x="52944" y="170532"/>
                    </a:cubicBezTo>
                    <a:cubicBezTo>
                      <a:pt x="54677" y="172235"/>
                      <a:pt x="56544" y="173725"/>
                      <a:pt x="58504" y="175041"/>
                    </a:cubicBezTo>
                    <a:cubicBezTo>
                      <a:pt x="53482" y="176449"/>
                      <a:pt x="48450" y="179594"/>
                      <a:pt x="44211" y="182081"/>
                    </a:cubicBezTo>
                    <a:cubicBezTo>
                      <a:pt x="38797" y="185255"/>
                      <a:pt x="33673" y="189048"/>
                      <a:pt x="30340" y="194467"/>
                    </a:cubicBezTo>
                    <a:cubicBezTo>
                      <a:pt x="29154" y="196398"/>
                      <a:pt x="30746" y="198386"/>
                      <a:pt x="32711" y="198594"/>
                    </a:cubicBezTo>
                    <a:cubicBezTo>
                      <a:pt x="45014" y="199920"/>
                      <a:pt x="57338" y="200926"/>
                      <a:pt x="69651" y="200612"/>
                    </a:cubicBezTo>
                    <a:cubicBezTo>
                      <a:pt x="64803" y="206868"/>
                      <a:pt x="69191" y="219220"/>
                      <a:pt x="72559" y="224920"/>
                    </a:cubicBezTo>
                    <a:cubicBezTo>
                      <a:pt x="78525" y="235007"/>
                      <a:pt x="87098" y="243712"/>
                      <a:pt x="96030" y="251206"/>
                    </a:cubicBezTo>
                    <a:cubicBezTo>
                      <a:pt x="97902" y="252779"/>
                      <a:pt x="100689" y="252242"/>
                      <a:pt x="101453" y="249774"/>
                    </a:cubicBezTo>
                    <a:cubicBezTo>
                      <a:pt x="107492" y="230276"/>
                      <a:pt x="127411" y="223468"/>
                      <a:pt x="140300" y="209524"/>
                    </a:cubicBezTo>
                    <a:cubicBezTo>
                      <a:pt x="145303" y="204110"/>
                      <a:pt x="150137" y="197578"/>
                      <a:pt x="151506" y="190171"/>
                    </a:cubicBezTo>
                    <a:cubicBezTo>
                      <a:pt x="152532" y="191956"/>
                      <a:pt x="153461" y="193800"/>
                      <a:pt x="154307" y="195686"/>
                    </a:cubicBezTo>
                    <a:cubicBezTo>
                      <a:pt x="156606" y="200825"/>
                      <a:pt x="158280" y="206273"/>
                      <a:pt x="159581" y="211740"/>
                    </a:cubicBezTo>
                    <a:cubicBezTo>
                      <a:pt x="160597" y="215998"/>
                      <a:pt x="160302" y="223879"/>
                      <a:pt x="163810" y="226787"/>
                    </a:cubicBezTo>
                    <a:cubicBezTo>
                      <a:pt x="164782" y="227590"/>
                      <a:pt x="165895" y="227407"/>
                      <a:pt x="166640" y="226424"/>
                    </a:cubicBezTo>
                    <a:cubicBezTo>
                      <a:pt x="166742" y="226289"/>
                      <a:pt x="166819" y="226129"/>
                      <a:pt x="166911" y="225984"/>
                    </a:cubicBezTo>
                    <a:cubicBezTo>
                      <a:pt x="167453" y="226850"/>
                      <a:pt x="168043" y="227682"/>
                      <a:pt x="168697" y="228471"/>
                    </a:cubicBezTo>
                    <a:cubicBezTo>
                      <a:pt x="169306" y="229206"/>
                      <a:pt x="170061" y="229308"/>
                      <a:pt x="170724" y="229051"/>
                    </a:cubicBezTo>
                    <a:cubicBezTo>
                      <a:pt x="173017" y="235298"/>
                      <a:pt x="176467" y="241230"/>
                      <a:pt x="181160" y="245710"/>
                    </a:cubicBezTo>
                    <a:cubicBezTo>
                      <a:pt x="195032" y="258947"/>
                      <a:pt x="220554" y="254946"/>
                      <a:pt x="226442" y="276583"/>
                    </a:cubicBezTo>
                    <a:cubicBezTo>
                      <a:pt x="227371" y="280004"/>
                      <a:pt x="233032" y="279443"/>
                      <a:pt x="232785" y="275727"/>
                    </a:cubicBezTo>
                    <a:cubicBezTo>
                      <a:pt x="232383" y="269708"/>
                      <a:pt x="233240" y="263379"/>
                      <a:pt x="232301" y="257394"/>
                    </a:cubicBezTo>
                    <a:cubicBezTo>
                      <a:pt x="234788" y="259799"/>
                      <a:pt x="237207" y="262276"/>
                      <a:pt x="239486" y="264899"/>
                    </a:cubicBezTo>
                    <a:cubicBezTo>
                      <a:pt x="241629" y="267361"/>
                      <a:pt x="244866" y="265102"/>
                      <a:pt x="244900" y="262494"/>
                    </a:cubicBezTo>
                    <a:cubicBezTo>
                      <a:pt x="244905" y="262480"/>
                      <a:pt x="244910" y="262465"/>
                      <a:pt x="244910" y="262450"/>
                    </a:cubicBezTo>
                    <a:cubicBezTo>
                      <a:pt x="245118" y="261110"/>
                      <a:pt x="245297" y="259755"/>
                      <a:pt x="245452" y="258386"/>
                    </a:cubicBezTo>
                    <a:cubicBezTo>
                      <a:pt x="250097" y="247713"/>
                      <a:pt x="256275" y="238143"/>
                      <a:pt x="261854" y="227842"/>
                    </a:cubicBezTo>
                    <a:cubicBezTo>
                      <a:pt x="267834" y="216801"/>
                      <a:pt x="272856" y="204202"/>
                      <a:pt x="270456" y="191438"/>
                    </a:cubicBezTo>
                    <a:cubicBezTo>
                      <a:pt x="268177" y="179309"/>
                      <a:pt x="259391" y="168877"/>
                      <a:pt x="248660" y="163124"/>
                    </a:cubicBezTo>
                    <a:cubicBezTo>
                      <a:pt x="236820" y="156782"/>
                      <a:pt x="222915" y="156433"/>
                      <a:pt x="210030" y="159341"/>
                    </a:cubicBezTo>
                    <a:cubicBezTo>
                      <a:pt x="202120" y="161126"/>
                      <a:pt x="194480" y="164165"/>
                      <a:pt x="187300" y="167900"/>
                    </a:cubicBezTo>
                    <a:cubicBezTo>
                      <a:pt x="181470" y="170934"/>
                      <a:pt x="174057" y="174591"/>
                      <a:pt x="169485" y="179705"/>
                    </a:cubicBezTo>
                    <a:cubicBezTo>
                      <a:pt x="167279" y="179420"/>
                      <a:pt x="165073" y="179159"/>
                      <a:pt x="162866" y="178946"/>
                    </a:cubicBezTo>
                    <a:cubicBezTo>
                      <a:pt x="162068" y="161310"/>
                      <a:pt x="164821" y="144183"/>
                      <a:pt x="173264" y="128729"/>
                    </a:cubicBezTo>
                    <a:cubicBezTo>
                      <a:pt x="174106" y="128163"/>
                      <a:pt x="174686" y="127277"/>
                      <a:pt x="174677" y="126252"/>
                    </a:cubicBezTo>
                    <a:cubicBezTo>
                      <a:pt x="174880" y="125913"/>
                      <a:pt x="175078" y="125574"/>
                      <a:pt x="175281" y="125240"/>
                    </a:cubicBezTo>
                    <a:cubicBezTo>
                      <a:pt x="175412" y="142663"/>
                      <a:pt x="203770" y="135928"/>
                      <a:pt x="214056" y="133006"/>
                    </a:cubicBezTo>
                    <a:cubicBezTo>
                      <a:pt x="222591" y="130577"/>
                      <a:pt x="230855" y="126750"/>
                      <a:pt x="239738" y="125782"/>
                    </a:cubicBezTo>
                    <a:cubicBezTo>
                      <a:pt x="257267" y="123871"/>
                      <a:pt x="274133" y="130533"/>
                      <a:pt x="289534" y="138173"/>
                    </a:cubicBezTo>
                    <a:cubicBezTo>
                      <a:pt x="292229" y="139504"/>
                      <a:pt x="295891" y="136630"/>
                      <a:pt x="293970" y="133722"/>
                    </a:cubicBezTo>
                    <a:close/>
                    <a:moveTo>
                      <a:pt x="36712" y="149466"/>
                    </a:moveTo>
                    <a:cubicBezTo>
                      <a:pt x="32086" y="147598"/>
                      <a:pt x="27664" y="145141"/>
                      <a:pt x="23581" y="142281"/>
                    </a:cubicBezTo>
                    <a:cubicBezTo>
                      <a:pt x="16618" y="137404"/>
                      <a:pt x="10561" y="130974"/>
                      <a:pt x="7232" y="123131"/>
                    </a:cubicBezTo>
                    <a:cubicBezTo>
                      <a:pt x="13178" y="122879"/>
                      <a:pt x="18975" y="124374"/>
                      <a:pt x="24935" y="124902"/>
                    </a:cubicBezTo>
                    <a:cubicBezTo>
                      <a:pt x="27514" y="125129"/>
                      <a:pt x="31748" y="125579"/>
                      <a:pt x="34617" y="124350"/>
                    </a:cubicBezTo>
                    <a:cubicBezTo>
                      <a:pt x="35468" y="129755"/>
                      <a:pt x="36402" y="135140"/>
                      <a:pt x="37699" y="140462"/>
                    </a:cubicBezTo>
                    <a:cubicBezTo>
                      <a:pt x="38541" y="143926"/>
                      <a:pt x="39557" y="147395"/>
                      <a:pt x="40800" y="150772"/>
                    </a:cubicBezTo>
                    <a:cubicBezTo>
                      <a:pt x="39402" y="150385"/>
                      <a:pt x="38018" y="149989"/>
                      <a:pt x="36712" y="149466"/>
                    </a:cubicBezTo>
                    <a:close/>
                    <a:moveTo>
                      <a:pt x="49833" y="155635"/>
                    </a:moveTo>
                    <a:cubicBezTo>
                      <a:pt x="49819" y="154929"/>
                      <a:pt x="49514" y="154232"/>
                      <a:pt x="48827" y="153699"/>
                    </a:cubicBezTo>
                    <a:cubicBezTo>
                      <a:pt x="40815" y="137525"/>
                      <a:pt x="40549" y="116691"/>
                      <a:pt x="36973" y="99849"/>
                    </a:cubicBezTo>
                    <a:cubicBezTo>
                      <a:pt x="35159" y="91309"/>
                      <a:pt x="32033" y="81279"/>
                      <a:pt x="26116" y="74225"/>
                    </a:cubicBezTo>
                    <a:cubicBezTo>
                      <a:pt x="42203" y="81904"/>
                      <a:pt x="61411" y="77031"/>
                      <a:pt x="78728" y="77912"/>
                    </a:cubicBezTo>
                    <a:cubicBezTo>
                      <a:pt x="88835" y="78425"/>
                      <a:pt x="98473" y="81347"/>
                      <a:pt x="105479" y="89001"/>
                    </a:cubicBezTo>
                    <a:cubicBezTo>
                      <a:pt x="114812" y="99201"/>
                      <a:pt x="118934" y="114306"/>
                      <a:pt x="122195" y="127418"/>
                    </a:cubicBezTo>
                    <a:cubicBezTo>
                      <a:pt x="125742" y="141705"/>
                      <a:pt x="128234" y="156244"/>
                      <a:pt x="132878" y="170217"/>
                    </a:cubicBezTo>
                    <a:cubicBezTo>
                      <a:pt x="126560" y="166656"/>
                      <a:pt x="120536" y="162578"/>
                      <a:pt x="115156" y="157691"/>
                    </a:cubicBezTo>
                    <a:cubicBezTo>
                      <a:pt x="107927" y="151135"/>
                      <a:pt x="101647" y="143655"/>
                      <a:pt x="94994" y="136538"/>
                    </a:cubicBezTo>
                    <a:cubicBezTo>
                      <a:pt x="89295" y="130437"/>
                      <a:pt x="82831" y="125376"/>
                      <a:pt x="76609" y="119836"/>
                    </a:cubicBezTo>
                    <a:cubicBezTo>
                      <a:pt x="73686" y="117233"/>
                      <a:pt x="70890" y="114509"/>
                      <a:pt x="68287" y="111587"/>
                    </a:cubicBezTo>
                    <a:cubicBezTo>
                      <a:pt x="65200" y="108132"/>
                      <a:pt x="63173" y="104286"/>
                      <a:pt x="60608" y="100502"/>
                    </a:cubicBezTo>
                    <a:cubicBezTo>
                      <a:pt x="59994" y="99597"/>
                      <a:pt x="58131" y="99796"/>
                      <a:pt x="58291" y="101131"/>
                    </a:cubicBezTo>
                    <a:cubicBezTo>
                      <a:pt x="59181" y="108519"/>
                      <a:pt x="64866" y="115182"/>
                      <a:pt x="69821" y="120368"/>
                    </a:cubicBezTo>
                    <a:cubicBezTo>
                      <a:pt x="76159" y="127011"/>
                      <a:pt x="83300" y="132803"/>
                      <a:pt x="89527" y="139562"/>
                    </a:cubicBezTo>
                    <a:cubicBezTo>
                      <a:pt x="96514" y="147148"/>
                      <a:pt x="102973" y="155272"/>
                      <a:pt x="110569" y="162273"/>
                    </a:cubicBezTo>
                    <a:cubicBezTo>
                      <a:pt x="115306" y="166637"/>
                      <a:pt x="120560" y="170416"/>
                      <a:pt x="126076" y="173759"/>
                    </a:cubicBezTo>
                    <a:cubicBezTo>
                      <a:pt x="116530" y="175177"/>
                      <a:pt x="106984" y="176619"/>
                      <a:pt x="97326" y="177001"/>
                    </a:cubicBezTo>
                    <a:cubicBezTo>
                      <a:pt x="83697" y="177543"/>
                      <a:pt x="68311" y="176198"/>
                      <a:pt x="57942" y="166308"/>
                    </a:cubicBezTo>
                    <a:cubicBezTo>
                      <a:pt x="54618" y="163149"/>
                      <a:pt x="51977" y="159544"/>
                      <a:pt x="49833" y="155635"/>
                    </a:cubicBezTo>
                    <a:close/>
                    <a:moveTo>
                      <a:pt x="37854" y="193562"/>
                    </a:moveTo>
                    <a:cubicBezTo>
                      <a:pt x="40902" y="190272"/>
                      <a:pt x="44816" y="187805"/>
                      <a:pt x="48706" y="185589"/>
                    </a:cubicBezTo>
                    <a:cubicBezTo>
                      <a:pt x="53104" y="183087"/>
                      <a:pt x="58920" y="181128"/>
                      <a:pt x="62461" y="177364"/>
                    </a:cubicBezTo>
                    <a:cubicBezTo>
                      <a:pt x="70667" y="181631"/>
                      <a:pt x="80189" y="183276"/>
                      <a:pt x="89483" y="183552"/>
                    </a:cubicBezTo>
                    <a:cubicBezTo>
                      <a:pt x="100776" y="183886"/>
                      <a:pt x="111938" y="182352"/>
                      <a:pt x="123081" y="180702"/>
                    </a:cubicBezTo>
                    <a:cubicBezTo>
                      <a:pt x="111479" y="186779"/>
                      <a:pt x="99044" y="190911"/>
                      <a:pt x="85913" y="192871"/>
                    </a:cubicBezTo>
                    <a:cubicBezTo>
                      <a:pt x="70053" y="195237"/>
                      <a:pt x="53820" y="194908"/>
                      <a:pt x="37854" y="193562"/>
                    </a:cubicBezTo>
                    <a:close/>
                    <a:moveTo>
                      <a:pt x="127489" y="212495"/>
                    </a:moveTo>
                    <a:cubicBezTo>
                      <a:pt x="115736" y="221475"/>
                      <a:pt x="103573" y="229226"/>
                      <a:pt x="97317" y="242575"/>
                    </a:cubicBezTo>
                    <a:cubicBezTo>
                      <a:pt x="96722" y="241617"/>
                      <a:pt x="96078" y="240663"/>
                      <a:pt x="95681" y="239575"/>
                    </a:cubicBezTo>
                    <a:cubicBezTo>
                      <a:pt x="94598" y="236623"/>
                      <a:pt x="94598" y="233324"/>
                      <a:pt x="94893" y="230237"/>
                    </a:cubicBezTo>
                    <a:cubicBezTo>
                      <a:pt x="95478" y="224155"/>
                      <a:pt x="97767" y="218625"/>
                      <a:pt x="99925" y="212983"/>
                    </a:cubicBezTo>
                    <a:cubicBezTo>
                      <a:pt x="100737" y="210860"/>
                      <a:pt x="97612" y="209185"/>
                      <a:pt x="96151" y="210787"/>
                    </a:cubicBezTo>
                    <a:cubicBezTo>
                      <a:pt x="91308" y="216099"/>
                      <a:pt x="89382" y="224397"/>
                      <a:pt x="89169" y="231427"/>
                    </a:cubicBezTo>
                    <a:cubicBezTo>
                      <a:pt x="89135" y="232617"/>
                      <a:pt x="89198" y="234321"/>
                      <a:pt x="89435" y="236178"/>
                    </a:cubicBezTo>
                    <a:cubicBezTo>
                      <a:pt x="86222" y="232806"/>
                      <a:pt x="83218" y="229245"/>
                      <a:pt x="80571" y="225466"/>
                    </a:cubicBezTo>
                    <a:cubicBezTo>
                      <a:pt x="77726" y="221412"/>
                      <a:pt x="74920" y="216830"/>
                      <a:pt x="73730" y="211972"/>
                    </a:cubicBezTo>
                    <a:cubicBezTo>
                      <a:pt x="72636" y="207502"/>
                      <a:pt x="74069" y="204362"/>
                      <a:pt x="75143" y="200365"/>
                    </a:cubicBezTo>
                    <a:cubicBezTo>
                      <a:pt x="79304" y="200118"/>
                      <a:pt x="83465" y="199712"/>
                      <a:pt x="87626" y="199088"/>
                    </a:cubicBezTo>
                    <a:cubicBezTo>
                      <a:pt x="105832" y="196364"/>
                      <a:pt x="122940" y="189527"/>
                      <a:pt x="138186" y="179241"/>
                    </a:cubicBezTo>
                    <a:cubicBezTo>
                      <a:pt x="138583" y="178975"/>
                      <a:pt x="138883" y="178660"/>
                      <a:pt x="139110" y="178322"/>
                    </a:cubicBezTo>
                    <a:cubicBezTo>
                      <a:pt x="139647" y="178114"/>
                      <a:pt x="140088" y="177789"/>
                      <a:pt x="140431" y="177388"/>
                    </a:cubicBezTo>
                    <a:cubicBezTo>
                      <a:pt x="152967" y="188018"/>
                      <a:pt x="137349" y="204966"/>
                      <a:pt x="127489" y="212495"/>
                    </a:cubicBezTo>
                    <a:close/>
                    <a:moveTo>
                      <a:pt x="167332" y="208779"/>
                    </a:moveTo>
                    <a:cubicBezTo>
                      <a:pt x="167197" y="208276"/>
                      <a:pt x="167056" y="207773"/>
                      <a:pt x="166935" y="207264"/>
                    </a:cubicBezTo>
                    <a:cubicBezTo>
                      <a:pt x="165411" y="200946"/>
                      <a:pt x="164279" y="194525"/>
                      <a:pt x="163568" y="188061"/>
                    </a:cubicBezTo>
                    <a:cubicBezTo>
                      <a:pt x="165789" y="191090"/>
                      <a:pt x="168561" y="193829"/>
                      <a:pt x="171290" y="196354"/>
                    </a:cubicBezTo>
                    <a:cubicBezTo>
                      <a:pt x="168663" y="199765"/>
                      <a:pt x="167564" y="204231"/>
                      <a:pt x="167332" y="208779"/>
                    </a:cubicBezTo>
                    <a:close/>
                    <a:moveTo>
                      <a:pt x="226176" y="262281"/>
                    </a:moveTo>
                    <a:cubicBezTo>
                      <a:pt x="223674" y="259436"/>
                      <a:pt x="220607" y="257051"/>
                      <a:pt x="217036" y="255188"/>
                    </a:cubicBezTo>
                    <a:cubicBezTo>
                      <a:pt x="208976" y="250974"/>
                      <a:pt x="199880" y="249281"/>
                      <a:pt x="191790" y="245158"/>
                    </a:cubicBezTo>
                    <a:cubicBezTo>
                      <a:pt x="183390" y="240876"/>
                      <a:pt x="178552" y="232617"/>
                      <a:pt x="175746" y="223845"/>
                    </a:cubicBezTo>
                    <a:cubicBezTo>
                      <a:pt x="173099" y="215582"/>
                      <a:pt x="172887" y="207840"/>
                      <a:pt x="175156" y="199896"/>
                    </a:cubicBezTo>
                    <a:cubicBezTo>
                      <a:pt x="182418" y="206597"/>
                      <a:pt x="189061" y="213762"/>
                      <a:pt x="195622" y="221165"/>
                    </a:cubicBezTo>
                    <a:cubicBezTo>
                      <a:pt x="202463" y="228877"/>
                      <a:pt x="209251" y="236546"/>
                      <a:pt x="216915" y="243460"/>
                    </a:cubicBezTo>
                    <a:cubicBezTo>
                      <a:pt x="219959" y="246203"/>
                      <a:pt x="223041" y="248893"/>
                      <a:pt x="226084" y="251627"/>
                    </a:cubicBezTo>
                    <a:cubicBezTo>
                      <a:pt x="225866" y="251995"/>
                      <a:pt x="225750" y="252421"/>
                      <a:pt x="225789" y="252900"/>
                    </a:cubicBezTo>
                    <a:cubicBezTo>
                      <a:pt x="226060" y="256049"/>
                      <a:pt x="226147" y="259170"/>
                      <a:pt x="226176" y="262281"/>
                    </a:cubicBezTo>
                    <a:close/>
                    <a:moveTo>
                      <a:pt x="222736" y="239962"/>
                    </a:moveTo>
                    <a:cubicBezTo>
                      <a:pt x="215057" y="233101"/>
                      <a:pt x="208202" y="225587"/>
                      <a:pt x="201384" y="217890"/>
                    </a:cubicBezTo>
                    <a:cubicBezTo>
                      <a:pt x="194843" y="210501"/>
                      <a:pt x="188239" y="203157"/>
                      <a:pt x="180691" y="196775"/>
                    </a:cubicBezTo>
                    <a:cubicBezTo>
                      <a:pt x="176022" y="192827"/>
                      <a:pt x="171556" y="188840"/>
                      <a:pt x="167163" y="184718"/>
                    </a:cubicBezTo>
                    <a:cubicBezTo>
                      <a:pt x="173516" y="186711"/>
                      <a:pt x="180347" y="187505"/>
                      <a:pt x="186802" y="188700"/>
                    </a:cubicBezTo>
                    <a:cubicBezTo>
                      <a:pt x="197625" y="190698"/>
                      <a:pt x="208700" y="193228"/>
                      <a:pt x="218096" y="199223"/>
                    </a:cubicBezTo>
                    <a:cubicBezTo>
                      <a:pt x="236748" y="211126"/>
                      <a:pt x="241310" y="234412"/>
                      <a:pt x="239331" y="255203"/>
                    </a:cubicBezTo>
                    <a:cubicBezTo>
                      <a:pt x="234053" y="249851"/>
                      <a:pt x="228343" y="244970"/>
                      <a:pt x="222736" y="239962"/>
                    </a:cubicBezTo>
                    <a:close/>
                    <a:moveTo>
                      <a:pt x="186463" y="175752"/>
                    </a:moveTo>
                    <a:cubicBezTo>
                      <a:pt x="192341" y="172366"/>
                      <a:pt x="198525" y="169501"/>
                      <a:pt x="204994" y="167435"/>
                    </a:cubicBezTo>
                    <a:cubicBezTo>
                      <a:pt x="217128" y="163560"/>
                      <a:pt x="231101" y="162152"/>
                      <a:pt x="243023" y="167547"/>
                    </a:cubicBezTo>
                    <a:cubicBezTo>
                      <a:pt x="253696" y="172375"/>
                      <a:pt x="262628" y="182207"/>
                      <a:pt x="264326" y="194046"/>
                    </a:cubicBezTo>
                    <a:cubicBezTo>
                      <a:pt x="266073" y="206190"/>
                      <a:pt x="259991" y="218044"/>
                      <a:pt x="254185" y="228263"/>
                    </a:cubicBezTo>
                    <a:cubicBezTo>
                      <a:pt x="251587" y="232830"/>
                      <a:pt x="248611" y="237668"/>
                      <a:pt x="246100" y="242705"/>
                    </a:cubicBezTo>
                    <a:cubicBezTo>
                      <a:pt x="245457" y="225224"/>
                      <a:pt x="239892" y="207923"/>
                      <a:pt x="225706" y="196712"/>
                    </a:cubicBezTo>
                    <a:cubicBezTo>
                      <a:pt x="216315" y="189295"/>
                      <a:pt x="204839" y="185826"/>
                      <a:pt x="193241" y="183639"/>
                    </a:cubicBezTo>
                    <a:cubicBezTo>
                      <a:pt x="188413" y="182729"/>
                      <a:pt x="183526" y="181834"/>
                      <a:pt x="178620" y="181041"/>
                    </a:cubicBezTo>
                    <a:cubicBezTo>
                      <a:pt x="181228" y="179226"/>
                      <a:pt x="183782" y="177296"/>
                      <a:pt x="186463" y="175752"/>
                    </a:cubicBezTo>
                    <a:close/>
                    <a:moveTo>
                      <a:pt x="104129" y="12909"/>
                    </a:moveTo>
                    <a:cubicBezTo>
                      <a:pt x="112243" y="16010"/>
                      <a:pt x="120376" y="19296"/>
                      <a:pt x="128132" y="23215"/>
                    </a:cubicBezTo>
                    <a:cubicBezTo>
                      <a:pt x="153756" y="36167"/>
                      <a:pt x="189419" y="49516"/>
                      <a:pt x="192951" y="82624"/>
                    </a:cubicBezTo>
                    <a:cubicBezTo>
                      <a:pt x="193711" y="89732"/>
                      <a:pt x="192530" y="97125"/>
                      <a:pt x="189327" y="103536"/>
                    </a:cubicBezTo>
                    <a:cubicBezTo>
                      <a:pt x="185776" y="110638"/>
                      <a:pt x="180023" y="114988"/>
                      <a:pt x="174420" y="120141"/>
                    </a:cubicBezTo>
                    <a:cubicBezTo>
                      <a:pt x="173462" y="119730"/>
                      <a:pt x="172306" y="119710"/>
                      <a:pt x="171329" y="120305"/>
                    </a:cubicBezTo>
                    <a:cubicBezTo>
                      <a:pt x="164405" y="109922"/>
                      <a:pt x="157051" y="99839"/>
                      <a:pt x="149904" y="89611"/>
                    </a:cubicBezTo>
                    <a:cubicBezTo>
                      <a:pt x="142245" y="78652"/>
                      <a:pt x="135046" y="67379"/>
                      <a:pt x="127677" y="56227"/>
                    </a:cubicBezTo>
                    <a:cubicBezTo>
                      <a:pt x="116360" y="39104"/>
                      <a:pt x="104613" y="21516"/>
                      <a:pt x="89159" y="7829"/>
                    </a:cubicBezTo>
                    <a:cubicBezTo>
                      <a:pt x="89159" y="7829"/>
                      <a:pt x="89164" y="7829"/>
                      <a:pt x="89164" y="7829"/>
                    </a:cubicBezTo>
                    <a:cubicBezTo>
                      <a:pt x="94240" y="9222"/>
                      <a:pt x="99213" y="11032"/>
                      <a:pt x="104129" y="12909"/>
                    </a:cubicBezTo>
                    <a:close/>
                    <a:moveTo>
                      <a:pt x="135525" y="106047"/>
                    </a:moveTo>
                    <a:cubicBezTo>
                      <a:pt x="126903" y="98470"/>
                      <a:pt x="121953" y="87584"/>
                      <a:pt x="117643" y="77191"/>
                    </a:cubicBezTo>
                    <a:cubicBezTo>
                      <a:pt x="110148" y="59120"/>
                      <a:pt x="102900" y="40908"/>
                      <a:pt x="95251" y="22890"/>
                    </a:cubicBezTo>
                    <a:cubicBezTo>
                      <a:pt x="106045" y="34875"/>
                      <a:pt x="114981" y="48746"/>
                      <a:pt x="123744" y="62033"/>
                    </a:cubicBezTo>
                    <a:cubicBezTo>
                      <a:pt x="135767" y="80268"/>
                      <a:pt x="148550" y="98001"/>
                      <a:pt x="160752" y="116111"/>
                    </a:cubicBezTo>
                    <a:cubicBezTo>
                      <a:pt x="151835" y="113899"/>
                      <a:pt x="142647" y="112308"/>
                      <a:pt x="135525" y="106047"/>
                    </a:cubicBezTo>
                    <a:close/>
                    <a:moveTo>
                      <a:pt x="220244" y="124292"/>
                    </a:moveTo>
                    <a:cubicBezTo>
                      <a:pt x="212416" y="126881"/>
                      <a:pt x="189627" y="135333"/>
                      <a:pt x="181421" y="127684"/>
                    </a:cubicBezTo>
                    <a:cubicBezTo>
                      <a:pt x="189477" y="122342"/>
                      <a:pt x="196468" y="115719"/>
                      <a:pt x="205308" y="111456"/>
                    </a:cubicBezTo>
                    <a:cubicBezTo>
                      <a:pt x="215261" y="106656"/>
                      <a:pt x="225571" y="106502"/>
                      <a:pt x="236394" y="106734"/>
                    </a:cubicBezTo>
                    <a:cubicBezTo>
                      <a:pt x="238872" y="106787"/>
                      <a:pt x="239336" y="103110"/>
                      <a:pt x="236975" y="102452"/>
                    </a:cubicBezTo>
                    <a:cubicBezTo>
                      <a:pt x="220510" y="97860"/>
                      <a:pt x="203208" y="103991"/>
                      <a:pt x="189487" y="114136"/>
                    </a:cubicBezTo>
                    <a:cubicBezTo>
                      <a:pt x="195196" y="107324"/>
                      <a:pt x="198810" y="98470"/>
                      <a:pt x="199497" y="90153"/>
                    </a:cubicBezTo>
                    <a:cubicBezTo>
                      <a:pt x="199589" y="89064"/>
                      <a:pt x="199623" y="87980"/>
                      <a:pt x="199628" y="86897"/>
                    </a:cubicBezTo>
                    <a:cubicBezTo>
                      <a:pt x="199686" y="86868"/>
                      <a:pt x="199744" y="86853"/>
                      <a:pt x="199802" y="86819"/>
                    </a:cubicBezTo>
                    <a:cubicBezTo>
                      <a:pt x="235330" y="67195"/>
                      <a:pt x="262913" y="99762"/>
                      <a:pt x="282000" y="127534"/>
                    </a:cubicBezTo>
                    <a:cubicBezTo>
                      <a:pt x="271719" y="123111"/>
                      <a:pt x="260992" y="119730"/>
                      <a:pt x="249743" y="119072"/>
                    </a:cubicBezTo>
                    <a:cubicBezTo>
                      <a:pt x="239273" y="118457"/>
                      <a:pt x="229984" y="121070"/>
                      <a:pt x="220244" y="12429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2" name="Graphic 97">
              <a:extLst>
                <a:ext uri="{FF2B5EF4-FFF2-40B4-BE49-F238E27FC236}">
                  <a16:creationId xmlns:a16="http://schemas.microsoft.com/office/drawing/2014/main" id="{602FBFD3-1E0C-BDFC-BB26-CB047FE94377}"/>
                </a:ext>
              </a:extLst>
            </p:cNvPr>
            <p:cNvGrpSpPr/>
            <p:nvPr/>
          </p:nvGrpSpPr>
          <p:grpSpPr>
            <a:xfrm>
              <a:off x="227143" y="4292536"/>
              <a:ext cx="310135" cy="573724"/>
              <a:chOff x="227143" y="4292536"/>
              <a:chExt cx="310135" cy="573724"/>
            </a:xfrm>
          </p:grpSpPr>
          <p:sp>
            <p:nvSpPr>
              <p:cNvPr id="38" name="Freeform 211">
                <a:extLst>
                  <a:ext uri="{FF2B5EF4-FFF2-40B4-BE49-F238E27FC236}">
                    <a16:creationId xmlns:a16="http://schemas.microsoft.com/office/drawing/2014/main" id="{BA7DE833-47E0-0173-B5CD-D9B81B1A0917}"/>
                  </a:ext>
                </a:extLst>
              </p:cNvPr>
              <p:cNvSpPr/>
              <p:nvPr/>
            </p:nvSpPr>
            <p:spPr>
              <a:xfrm>
                <a:off x="231408" y="4318393"/>
                <a:ext cx="298775" cy="543021"/>
              </a:xfrm>
              <a:custGeom>
                <a:avLst/>
                <a:gdLst>
                  <a:gd name="connsiteX0" fmla="*/ 121865 w 298775"/>
                  <a:gd name="connsiteY0" fmla="*/ 461917 h 543021"/>
                  <a:gd name="connsiteX1" fmla="*/ 119722 w 298775"/>
                  <a:gd name="connsiteY1" fmla="*/ 461071 h 543021"/>
                  <a:gd name="connsiteX2" fmla="*/ 42396 w 298775"/>
                  <a:gd name="connsiteY2" fmla="*/ 478329 h 543021"/>
                  <a:gd name="connsiteX3" fmla="*/ 22 w 298775"/>
                  <a:gd name="connsiteY3" fmla="*/ 467317 h 543021"/>
                  <a:gd name="connsiteX4" fmla="*/ 182 w 298775"/>
                  <a:gd name="connsiteY4" fmla="*/ 466233 h 543021"/>
                  <a:gd name="connsiteX5" fmla="*/ 23159 w 298775"/>
                  <a:gd name="connsiteY5" fmla="*/ 450886 h 543021"/>
                  <a:gd name="connsiteX6" fmla="*/ 108488 w 298775"/>
                  <a:gd name="connsiteY6" fmla="*/ 454592 h 543021"/>
                  <a:gd name="connsiteX7" fmla="*/ 109997 w 298775"/>
                  <a:gd name="connsiteY7" fmla="*/ 451384 h 543021"/>
                  <a:gd name="connsiteX8" fmla="*/ 38293 w 298775"/>
                  <a:gd name="connsiteY8" fmla="*/ 372916 h 543021"/>
                  <a:gd name="connsiteX9" fmla="*/ 1353 w 298775"/>
                  <a:gd name="connsiteY9" fmla="*/ 279005 h 543021"/>
                  <a:gd name="connsiteX10" fmla="*/ 4643 w 298775"/>
                  <a:gd name="connsiteY10" fmla="*/ 277877 h 543021"/>
                  <a:gd name="connsiteX11" fmla="*/ 98550 w 298775"/>
                  <a:gd name="connsiteY11" fmla="*/ 393015 h 543021"/>
                  <a:gd name="connsiteX12" fmla="*/ 101719 w 298775"/>
                  <a:gd name="connsiteY12" fmla="*/ 391191 h 543021"/>
                  <a:gd name="connsiteX13" fmla="*/ 61894 w 298775"/>
                  <a:gd name="connsiteY13" fmla="*/ 243390 h 543021"/>
                  <a:gd name="connsiteX14" fmla="*/ 62983 w 298775"/>
                  <a:gd name="connsiteY14" fmla="*/ 1488 h 543021"/>
                  <a:gd name="connsiteX15" fmla="*/ 66593 w 298775"/>
                  <a:gd name="connsiteY15" fmla="*/ 1391 h 543021"/>
                  <a:gd name="connsiteX16" fmla="*/ 82670 w 298775"/>
                  <a:gd name="connsiteY16" fmla="*/ 121812 h 543021"/>
                  <a:gd name="connsiteX17" fmla="*/ 105783 w 298775"/>
                  <a:gd name="connsiteY17" fmla="*/ 294894 h 543021"/>
                  <a:gd name="connsiteX18" fmla="*/ 109455 w 298775"/>
                  <a:gd name="connsiteY18" fmla="*/ 294589 h 543021"/>
                  <a:gd name="connsiteX19" fmla="*/ 114729 w 298775"/>
                  <a:gd name="connsiteY19" fmla="*/ 207992 h 543021"/>
                  <a:gd name="connsiteX20" fmla="*/ 140251 w 298775"/>
                  <a:gd name="connsiteY20" fmla="*/ 123152 h 543021"/>
                  <a:gd name="connsiteX21" fmla="*/ 143440 w 298775"/>
                  <a:gd name="connsiteY21" fmla="*/ 124139 h 543021"/>
                  <a:gd name="connsiteX22" fmla="*/ 149100 w 298775"/>
                  <a:gd name="connsiteY22" fmla="*/ 222609 h 543021"/>
                  <a:gd name="connsiteX23" fmla="*/ 147901 w 298775"/>
                  <a:gd name="connsiteY23" fmla="*/ 365746 h 543021"/>
                  <a:gd name="connsiteX24" fmla="*/ 151500 w 298775"/>
                  <a:gd name="connsiteY24" fmla="*/ 366394 h 543021"/>
                  <a:gd name="connsiteX25" fmla="*/ 196032 w 298775"/>
                  <a:gd name="connsiteY25" fmla="*/ 252878 h 543021"/>
                  <a:gd name="connsiteX26" fmla="*/ 295789 w 298775"/>
                  <a:gd name="connsiteY26" fmla="*/ 77662 h 543021"/>
                  <a:gd name="connsiteX27" fmla="*/ 298677 w 298775"/>
                  <a:gd name="connsiteY27" fmla="*/ 79709 h 543021"/>
                  <a:gd name="connsiteX28" fmla="*/ 258616 w 298775"/>
                  <a:gd name="connsiteY28" fmla="*/ 202607 h 543021"/>
                  <a:gd name="connsiteX29" fmla="*/ 192268 w 298775"/>
                  <a:gd name="connsiteY29" fmla="*/ 382477 h 543021"/>
                  <a:gd name="connsiteX30" fmla="*/ 195316 w 298775"/>
                  <a:gd name="connsiteY30" fmla="*/ 384427 h 543021"/>
                  <a:gd name="connsiteX31" fmla="*/ 237071 w 298775"/>
                  <a:gd name="connsiteY31" fmla="*/ 340083 h 543021"/>
                  <a:gd name="connsiteX32" fmla="*/ 294284 w 298775"/>
                  <a:gd name="connsiteY32" fmla="*/ 266691 h 543021"/>
                  <a:gd name="connsiteX33" fmla="*/ 296340 w 298775"/>
                  <a:gd name="connsiteY33" fmla="*/ 267088 h 543021"/>
                  <a:gd name="connsiteX34" fmla="*/ 261437 w 298775"/>
                  <a:gd name="connsiteY34" fmla="*/ 383687 h 543021"/>
                  <a:gd name="connsiteX35" fmla="*/ 182703 w 298775"/>
                  <a:gd name="connsiteY35" fmla="*/ 452744 h 543021"/>
                  <a:gd name="connsiteX36" fmla="*/ 183066 w 298775"/>
                  <a:gd name="connsiteY36" fmla="*/ 455976 h 543021"/>
                  <a:gd name="connsiteX37" fmla="*/ 212449 w 298775"/>
                  <a:gd name="connsiteY37" fmla="*/ 472431 h 543021"/>
                  <a:gd name="connsiteX38" fmla="*/ 254469 w 298775"/>
                  <a:gd name="connsiteY38" fmla="*/ 541353 h 543021"/>
                  <a:gd name="connsiteX39" fmla="*/ 251624 w 298775"/>
                  <a:gd name="connsiteY39" fmla="*/ 542727 h 543021"/>
                  <a:gd name="connsiteX40" fmla="*/ 199985 w 298775"/>
                  <a:gd name="connsiteY40" fmla="*/ 509686 h 543021"/>
                  <a:gd name="connsiteX41" fmla="*/ 199792 w 298775"/>
                  <a:gd name="connsiteY41" fmla="*/ 509546 h 543021"/>
                  <a:gd name="connsiteX42" fmla="*/ 155434 w 298775"/>
                  <a:gd name="connsiteY42" fmla="*/ 472276 h 543021"/>
                  <a:gd name="connsiteX43" fmla="*/ 152497 w 298775"/>
                  <a:gd name="connsiteY43" fmla="*/ 474318 h 543021"/>
                  <a:gd name="connsiteX44" fmla="*/ 168846 w 298775"/>
                  <a:gd name="connsiteY44" fmla="*/ 535020 h 543021"/>
                  <a:gd name="connsiteX45" fmla="*/ 121865 w 298775"/>
                  <a:gd name="connsiteY45" fmla="*/ 461917 h 543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98775" h="543021">
                    <a:moveTo>
                      <a:pt x="121865" y="461917"/>
                    </a:moveTo>
                    <a:cubicBezTo>
                      <a:pt x="121435" y="461163"/>
                      <a:pt x="120549" y="460814"/>
                      <a:pt x="119722" y="461071"/>
                    </a:cubicBezTo>
                    <a:cubicBezTo>
                      <a:pt x="111928" y="463470"/>
                      <a:pt x="73410" y="474986"/>
                      <a:pt x="42396" y="478329"/>
                    </a:cubicBezTo>
                    <a:cubicBezTo>
                      <a:pt x="21451" y="480589"/>
                      <a:pt x="2615" y="483709"/>
                      <a:pt x="22" y="467317"/>
                    </a:cubicBezTo>
                    <a:cubicBezTo>
                      <a:pt x="-36" y="466949"/>
                      <a:pt x="22" y="466572"/>
                      <a:pt x="182" y="466233"/>
                    </a:cubicBezTo>
                    <a:cubicBezTo>
                      <a:pt x="1261" y="463925"/>
                      <a:pt x="6413" y="455018"/>
                      <a:pt x="23159" y="450886"/>
                    </a:cubicBezTo>
                    <a:cubicBezTo>
                      <a:pt x="38893" y="447001"/>
                      <a:pt x="66728" y="448593"/>
                      <a:pt x="108488" y="454592"/>
                    </a:cubicBezTo>
                    <a:cubicBezTo>
                      <a:pt x="110307" y="454853"/>
                      <a:pt x="111366" y="452604"/>
                      <a:pt x="109997" y="451384"/>
                    </a:cubicBezTo>
                    <a:cubicBezTo>
                      <a:pt x="97703" y="440464"/>
                      <a:pt x="63922" y="409136"/>
                      <a:pt x="38293" y="372916"/>
                    </a:cubicBezTo>
                    <a:cubicBezTo>
                      <a:pt x="17382" y="343369"/>
                      <a:pt x="1067" y="304977"/>
                      <a:pt x="1353" y="279005"/>
                    </a:cubicBezTo>
                    <a:cubicBezTo>
                      <a:pt x="1372" y="277282"/>
                      <a:pt x="3554" y="276542"/>
                      <a:pt x="4643" y="277877"/>
                    </a:cubicBezTo>
                    <a:lnTo>
                      <a:pt x="98550" y="393015"/>
                    </a:lnTo>
                    <a:cubicBezTo>
                      <a:pt x="99875" y="394640"/>
                      <a:pt x="102454" y="393155"/>
                      <a:pt x="101719" y="391191"/>
                    </a:cubicBezTo>
                    <a:cubicBezTo>
                      <a:pt x="93126" y="368354"/>
                      <a:pt x="73613" y="312070"/>
                      <a:pt x="61894" y="243390"/>
                    </a:cubicBezTo>
                    <a:cubicBezTo>
                      <a:pt x="50268" y="175276"/>
                      <a:pt x="49136" y="71194"/>
                      <a:pt x="62983" y="1488"/>
                    </a:cubicBezTo>
                    <a:cubicBezTo>
                      <a:pt x="63365" y="-443"/>
                      <a:pt x="66104" y="-515"/>
                      <a:pt x="66593" y="1391"/>
                    </a:cubicBezTo>
                    <a:cubicBezTo>
                      <a:pt x="69278" y="11823"/>
                      <a:pt x="74382" y="40925"/>
                      <a:pt x="82670" y="121812"/>
                    </a:cubicBezTo>
                    <a:cubicBezTo>
                      <a:pt x="91834" y="211224"/>
                      <a:pt x="100940" y="267963"/>
                      <a:pt x="105783" y="294894"/>
                    </a:cubicBezTo>
                    <a:cubicBezTo>
                      <a:pt x="106180" y="297100"/>
                      <a:pt x="109421" y="296829"/>
                      <a:pt x="109455" y="294589"/>
                    </a:cubicBezTo>
                    <a:cubicBezTo>
                      <a:pt x="109779" y="273866"/>
                      <a:pt x="110916" y="239326"/>
                      <a:pt x="114729" y="207992"/>
                    </a:cubicBezTo>
                    <a:cubicBezTo>
                      <a:pt x="118677" y="175527"/>
                      <a:pt x="130981" y="133482"/>
                      <a:pt x="140251" y="123152"/>
                    </a:cubicBezTo>
                    <a:cubicBezTo>
                      <a:pt x="141291" y="121996"/>
                      <a:pt x="143212" y="122601"/>
                      <a:pt x="143440" y="124139"/>
                    </a:cubicBezTo>
                    <a:cubicBezTo>
                      <a:pt x="144751" y="133115"/>
                      <a:pt x="148268" y="162401"/>
                      <a:pt x="149100" y="222609"/>
                    </a:cubicBezTo>
                    <a:cubicBezTo>
                      <a:pt x="149879" y="278985"/>
                      <a:pt x="148563" y="340180"/>
                      <a:pt x="147901" y="365746"/>
                    </a:cubicBezTo>
                    <a:cubicBezTo>
                      <a:pt x="147847" y="367860"/>
                      <a:pt x="150808" y="368398"/>
                      <a:pt x="151500" y="366394"/>
                    </a:cubicBezTo>
                    <a:cubicBezTo>
                      <a:pt x="158627" y="345764"/>
                      <a:pt x="174889" y="300467"/>
                      <a:pt x="196032" y="252878"/>
                    </a:cubicBezTo>
                    <a:cubicBezTo>
                      <a:pt x="227859" y="181241"/>
                      <a:pt x="272826" y="94882"/>
                      <a:pt x="295789" y="77662"/>
                    </a:cubicBezTo>
                    <a:cubicBezTo>
                      <a:pt x="297245" y="76569"/>
                      <a:pt x="299243" y="77977"/>
                      <a:pt x="298677" y="79709"/>
                    </a:cubicBezTo>
                    <a:lnTo>
                      <a:pt x="258616" y="202607"/>
                    </a:lnTo>
                    <a:lnTo>
                      <a:pt x="192268" y="382477"/>
                    </a:lnTo>
                    <a:cubicBezTo>
                      <a:pt x="191581" y="384344"/>
                      <a:pt x="193913" y="385840"/>
                      <a:pt x="195316" y="384427"/>
                    </a:cubicBezTo>
                    <a:cubicBezTo>
                      <a:pt x="203817" y="375873"/>
                      <a:pt x="220272" y="359011"/>
                      <a:pt x="237071" y="340083"/>
                    </a:cubicBezTo>
                    <a:cubicBezTo>
                      <a:pt x="261282" y="312805"/>
                      <a:pt x="286214" y="281245"/>
                      <a:pt x="294284" y="266691"/>
                    </a:cubicBezTo>
                    <a:cubicBezTo>
                      <a:pt x="294802" y="265757"/>
                      <a:pt x="296210" y="266028"/>
                      <a:pt x="296340" y="267088"/>
                    </a:cubicBezTo>
                    <a:cubicBezTo>
                      <a:pt x="297922" y="279706"/>
                      <a:pt x="300937" y="329304"/>
                      <a:pt x="261437" y="383687"/>
                    </a:cubicBezTo>
                    <a:cubicBezTo>
                      <a:pt x="244585" y="406886"/>
                      <a:pt x="215981" y="429263"/>
                      <a:pt x="182703" y="452744"/>
                    </a:cubicBezTo>
                    <a:cubicBezTo>
                      <a:pt x="181503" y="453591"/>
                      <a:pt x="181706" y="455425"/>
                      <a:pt x="183066" y="455976"/>
                    </a:cubicBezTo>
                    <a:cubicBezTo>
                      <a:pt x="189181" y="458453"/>
                      <a:pt x="202796" y="464472"/>
                      <a:pt x="212449" y="472431"/>
                    </a:cubicBezTo>
                    <a:cubicBezTo>
                      <a:pt x="224777" y="482606"/>
                      <a:pt x="257232" y="515623"/>
                      <a:pt x="254469" y="541353"/>
                    </a:cubicBezTo>
                    <a:cubicBezTo>
                      <a:pt x="254324" y="542727"/>
                      <a:pt x="252786" y="543472"/>
                      <a:pt x="251624" y="542727"/>
                    </a:cubicBezTo>
                    <a:lnTo>
                      <a:pt x="199985" y="509686"/>
                    </a:lnTo>
                    <a:cubicBezTo>
                      <a:pt x="199917" y="509643"/>
                      <a:pt x="199855" y="509594"/>
                      <a:pt x="199792" y="509546"/>
                    </a:cubicBezTo>
                    <a:lnTo>
                      <a:pt x="155434" y="472276"/>
                    </a:lnTo>
                    <a:cubicBezTo>
                      <a:pt x="153987" y="471057"/>
                      <a:pt x="151858" y="472538"/>
                      <a:pt x="152497" y="474318"/>
                    </a:cubicBezTo>
                    <a:cubicBezTo>
                      <a:pt x="158767" y="491678"/>
                      <a:pt x="174889" y="537637"/>
                      <a:pt x="168846" y="535020"/>
                    </a:cubicBezTo>
                    <a:cubicBezTo>
                      <a:pt x="161999" y="532039"/>
                      <a:pt x="127352" y="471546"/>
                      <a:pt x="121865" y="461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 212">
                <a:extLst>
                  <a:ext uri="{FF2B5EF4-FFF2-40B4-BE49-F238E27FC236}">
                    <a16:creationId xmlns:a16="http://schemas.microsoft.com/office/drawing/2014/main" id="{E882D51F-24F8-C4E9-FC30-70E465AB9293}"/>
                  </a:ext>
                </a:extLst>
              </p:cNvPr>
              <p:cNvSpPr/>
              <p:nvPr/>
            </p:nvSpPr>
            <p:spPr>
              <a:xfrm>
                <a:off x="227143" y="4292536"/>
                <a:ext cx="310135" cy="573724"/>
              </a:xfrm>
              <a:custGeom>
                <a:avLst/>
                <a:gdLst>
                  <a:gd name="connsiteX0" fmla="*/ 242183 w 310135"/>
                  <a:gd name="connsiteY0" fmla="*/ 295253 h 573724"/>
                  <a:gd name="connsiteX1" fmla="*/ 287489 w 310135"/>
                  <a:gd name="connsiteY1" fmla="*/ 164720 h 573724"/>
                  <a:gd name="connsiteX2" fmla="*/ 309948 w 310135"/>
                  <a:gd name="connsiteY2" fmla="*/ 96103 h 573724"/>
                  <a:gd name="connsiteX3" fmla="*/ 303857 w 310135"/>
                  <a:gd name="connsiteY3" fmla="*/ 92556 h 573724"/>
                  <a:gd name="connsiteX4" fmla="*/ 257563 w 310135"/>
                  <a:gd name="connsiteY4" fmla="*/ 157617 h 573724"/>
                  <a:gd name="connsiteX5" fmla="*/ 218063 w 310135"/>
                  <a:gd name="connsiteY5" fmla="*/ 231247 h 573724"/>
                  <a:gd name="connsiteX6" fmla="*/ 155683 w 310135"/>
                  <a:gd name="connsiteY6" fmla="*/ 383639 h 573724"/>
                  <a:gd name="connsiteX7" fmla="*/ 155156 w 310135"/>
                  <a:gd name="connsiteY7" fmla="*/ 384022 h 573724"/>
                  <a:gd name="connsiteX8" fmla="*/ 157671 w 310135"/>
                  <a:gd name="connsiteY8" fmla="*/ 308336 h 573724"/>
                  <a:gd name="connsiteX9" fmla="*/ 155034 w 310135"/>
                  <a:gd name="connsiteY9" fmla="*/ 204587 h 573724"/>
                  <a:gd name="connsiteX10" fmla="*/ 151033 w 310135"/>
                  <a:gd name="connsiteY10" fmla="*/ 145691 h 573724"/>
                  <a:gd name="connsiteX11" fmla="*/ 143553 w 310135"/>
                  <a:gd name="connsiteY11" fmla="*/ 143663 h 573724"/>
                  <a:gd name="connsiteX12" fmla="*/ 113889 w 310135"/>
                  <a:gd name="connsiteY12" fmla="*/ 239820 h 573724"/>
                  <a:gd name="connsiteX13" fmla="*/ 111814 w 310135"/>
                  <a:gd name="connsiteY13" fmla="*/ 303715 h 573724"/>
                  <a:gd name="connsiteX14" fmla="*/ 111238 w 310135"/>
                  <a:gd name="connsiteY14" fmla="*/ 303768 h 573724"/>
                  <a:gd name="connsiteX15" fmla="*/ 85411 w 310135"/>
                  <a:gd name="connsiteY15" fmla="*/ 108445 h 573724"/>
                  <a:gd name="connsiteX16" fmla="*/ 74573 w 310135"/>
                  <a:gd name="connsiteY16" fmla="*/ 4300 h 573724"/>
                  <a:gd name="connsiteX17" fmla="*/ 66019 w 310135"/>
                  <a:gd name="connsiteY17" fmla="*/ 3144 h 573724"/>
                  <a:gd name="connsiteX18" fmla="*/ 52951 w 310135"/>
                  <a:gd name="connsiteY18" fmla="*/ 192477 h 573724"/>
                  <a:gd name="connsiteX19" fmla="*/ 88667 w 310135"/>
                  <a:gd name="connsiteY19" fmla="*/ 378012 h 573724"/>
                  <a:gd name="connsiteX20" fmla="*/ 99907 w 310135"/>
                  <a:gd name="connsiteY20" fmla="*/ 409336 h 573724"/>
                  <a:gd name="connsiteX21" fmla="*/ 99423 w 310135"/>
                  <a:gd name="connsiteY21" fmla="*/ 409616 h 573724"/>
                  <a:gd name="connsiteX22" fmla="*/ 90245 w 310135"/>
                  <a:gd name="connsiteY22" fmla="*/ 398633 h 573724"/>
                  <a:gd name="connsiteX23" fmla="*/ 61292 w 310135"/>
                  <a:gd name="connsiteY23" fmla="*/ 363546 h 573724"/>
                  <a:gd name="connsiteX24" fmla="*/ 7862 w 310135"/>
                  <a:gd name="connsiteY24" fmla="*/ 293172 h 573724"/>
                  <a:gd name="connsiteX25" fmla="*/ 5 w 310135"/>
                  <a:gd name="connsiteY25" fmla="*/ 295301 h 573724"/>
                  <a:gd name="connsiteX26" fmla="*/ 80166 w 310135"/>
                  <a:gd name="connsiteY26" fmla="*/ 448841 h 573724"/>
                  <a:gd name="connsiteX27" fmla="*/ 109501 w 310135"/>
                  <a:gd name="connsiteY27" fmla="*/ 477251 h 573724"/>
                  <a:gd name="connsiteX28" fmla="*/ 109245 w 310135"/>
                  <a:gd name="connsiteY28" fmla="*/ 477735 h 573724"/>
                  <a:gd name="connsiteX29" fmla="*/ 75933 w 310135"/>
                  <a:gd name="connsiteY29" fmla="*/ 472785 h 573724"/>
                  <a:gd name="connsiteX30" fmla="*/ 24627 w 310135"/>
                  <a:gd name="connsiteY30" fmla="*/ 474208 h 573724"/>
                  <a:gd name="connsiteX31" fmla="*/ 7175 w 310135"/>
                  <a:gd name="connsiteY31" fmla="*/ 482046 h 573724"/>
                  <a:gd name="connsiteX32" fmla="*/ 4326 w 310135"/>
                  <a:gd name="connsiteY32" fmla="*/ 502130 h 573724"/>
                  <a:gd name="connsiteX33" fmla="*/ 28062 w 310135"/>
                  <a:gd name="connsiteY33" fmla="*/ 508381 h 573724"/>
                  <a:gd name="connsiteX34" fmla="*/ 64558 w 310135"/>
                  <a:gd name="connsiteY34" fmla="*/ 504438 h 573724"/>
                  <a:gd name="connsiteX35" fmla="*/ 101431 w 310135"/>
                  <a:gd name="connsiteY35" fmla="*/ 497601 h 573724"/>
                  <a:gd name="connsiteX36" fmla="*/ 123111 w 310135"/>
                  <a:gd name="connsiteY36" fmla="*/ 492226 h 573724"/>
                  <a:gd name="connsiteX37" fmla="*/ 127693 w 310135"/>
                  <a:gd name="connsiteY37" fmla="*/ 491026 h 573724"/>
                  <a:gd name="connsiteX38" fmla="*/ 126314 w 310135"/>
                  <a:gd name="connsiteY38" fmla="*/ 493353 h 573724"/>
                  <a:gd name="connsiteX39" fmla="*/ 146219 w 310135"/>
                  <a:gd name="connsiteY39" fmla="*/ 531745 h 573724"/>
                  <a:gd name="connsiteX40" fmla="*/ 171804 w 310135"/>
                  <a:gd name="connsiteY40" fmla="*/ 566925 h 573724"/>
                  <a:gd name="connsiteX41" fmla="*/ 178326 w 310135"/>
                  <a:gd name="connsiteY41" fmla="*/ 564220 h 573724"/>
                  <a:gd name="connsiteX42" fmla="*/ 163395 w 310135"/>
                  <a:gd name="connsiteY42" fmla="*/ 507631 h 573724"/>
                  <a:gd name="connsiteX43" fmla="*/ 163831 w 310135"/>
                  <a:gd name="connsiteY43" fmla="*/ 507297 h 573724"/>
                  <a:gd name="connsiteX44" fmla="*/ 257989 w 310135"/>
                  <a:gd name="connsiteY44" fmla="*/ 573195 h 573724"/>
                  <a:gd name="connsiteX45" fmla="*/ 263665 w 310135"/>
                  <a:gd name="connsiteY45" fmla="*/ 568831 h 573724"/>
                  <a:gd name="connsiteX46" fmla="*/ 189208 w 310135"/>
                  <a:gd name="connsiteY46" fmla="*/ 480841 h 573724"/>
                  <a:gd name="connsiteX47" fmla="*/ 189188 w 310135"/>
                  <a:gd name="connsiteY47" fmla="*/ 480319 h 573724"/>
                  <a:gd name="connsiteX48" fmla="*/ 223618 w 310135"/>
                  <a:gd name="connsiteY48" fmla="*/ 458033 h 573724"/>
                  <a:gd name="connsiteX49" fmla="*/ 257907 w 310135"/>
                  <a:gd name="connsiteY49" fmla="*/ 425559 h 573724"/>
                  <a:gd name="connsiteX50" fmla="*/ 301694 w 310135"/>
                  <a:gd name="connsiteY50" fmla="*/ 342664 h 573724"/>
                  <a:gd name="connsiteX51" fmla="*/ 305197 w 310135"/>
                  <a:gd name="connsiteY51" fmla="*/ 316411 h 573724"/>
                  <a:gd name="connsiteX52" fmla="*/ 304036 w 310135"/>
                  <a:gd name="connsiteY52" fmla="*/ 288576 h 573724"/>
                  <a:gd name="connsiteX53" fmla="*/ 297025 w 310135"/>
                  <a:gd name="connsiteY53" fmla="*/ 286674 h 573724"/>
                  <a:gd name="connsiteX54" fmla="*/ 267095 w 310135"/>
                  <a:gd name="connsiteY54" fmla="*/ 328507 h 573724"/>
                  <a:gd name="connsiteX55" fmla="*/ 233638 w 310135"/>
                  <a:gd name="connsiteY55" fmla="*/ 368345 h 573724"/>
                  <a:gd name="connsiteX56" fmla="*/ 204052 w 310135"/>
                  <a:gd name="connsiteY56" fmla="*/ 398953 h 573724"/>
                  <a:gd name="connsiteX57" fmla="*/ 203587 w 310135"/>
                  <a:gd name="connsiteY57" fmla="*/ 398643 h 573724"/>
                  <a:gd name="connsiteX58" fmla="*/ 218726 w 310135"/>
                  <a:gd name="connsiteY58" fmla="*/ 359201 h 573724"/>
                  <a:gd name="connsiteX59" fmla="*/ 242183 w 310135"/>
                  <a:gd name="connsiteY59" fmla="*/ 295253 h 573724"/>
                  <a:gd name="connsiteX60" fmla="*/ 119308 w 310135"/>
                  <a:gd name="connsiteY60" fmla="*/ 306357 h 573724"/>
                  <a:gd name="connsiteX61" fmla="*/ 128622 w 310135"/>
                  <a:gd name="connsiteY61" fmla="*/ 200460 h 573724"/>
                  <a:gd name="connsiteX62" fmla="*/ 143611 w 310135"/>
                  <a:gd name="connsiteY62" fmla="*/ 159494 h 573724"/>
                  <a:gd name="connsiteX63" fmla="*/ 144163 w 310135"/>
                  <a:gd name="connsiteY63" fmla="*/ 159611 h 573724"/>
                  <a:gd name="connsiteX64" fmla="*/ 148604 w 310135"/>
                  <a:gd name="connsiteY64" fmla="*/ 351184 h 573724"/>
                  <a:gd name="connsiteX65" fmla="*/ 147888 w 310135"/>
                  <a:gd name="connsiteY65" fmla="*/ 408213 h 573724"/>
                  <a:gd name="connsiteX66" fmla="*/ 134709 w 310135"/>
                  <a:gd name="connsiteY66" fmla="*/ 456050 h 573724"/>
                  <a:gd name="connsiteX67" fmla="*/ 134148 w 310135"/>
                  <a:gd name="connsiteY67" fmla="*/ 456026 h 573724"/>
                  <a:gd name="connsiteX68" fmla="*/ 128414 w 310135"/>
                  <a:gd name="connsiteY68" fmla="*/ 418601 h 573724"/>
                  <a:gd name="connsiteX69" fmla="*/ 128820 w 310135"/>
                  <a:gd name="connsiteY69" fmla="*/ 416797 h 573724"/>
                  <a:gd name="connsiteX70" fmla="*/ 119308 w 310135"/>
                  <a:gd name="connsiteY70" fmla="*/ 306357 h 573724"/>
                  <a:gd name="connsiteX71" fmla="*/ 75241 w 310135"/>
                  <a:gd name="connsiteY71" fmla="*/ 295925 h 573724"/>
                  <a:gd name="connsiteX72" fmla="*/ 61224 w 310135"/>
                  <a:gd name="connsiteY72" fmla="*/ 110608 h 573724"/>
                  <a:gd name="connsiteX73" fmla="*/ 68612 w 310135"/>
                  <a:gd name="connsiteY73" fmla="*/ 38314 h 573724"/>
                  <a:gd name="connsiteX74" fmla="*/ 69188 w 310135"/>
                  <a:gd name="connsiteY74" fmla="*/ 38328 h 573724"/>
                  <a:gd name="connsiteX75" fmla="*/ 113478 w 310135"/>
                  <a:gd name="connsiteY75" fmla="*/ 377485 h 573724"/>
                  <a:gd name="connsiteX76" fmla="*/ 124234 w 310135"/>
                  <a:gd name="connsiteY76" fmla="*/ 448081 h 573724"/>
                  <a:gd name="connsiteX77" fmla="*/ 123677 w 310135"/>
                  <a:gd name="connsiteY77" fmla="*/ 448246 h 573724"/>
                  <a:gd name="connsiteX78" fmla="*/ 75241 w 310135"/>
                  <a:gd name="connsiteY78" fmla="*/ 295925 h 573724"/>
                  <a:gd name="connsiteX79" fmla="*/ 17670 w 310135"/>
                  <a:gd name="connsiteY79" fmla="*/ 342388 h 573724"/>
                  <a:gd name="connsiteX80" fmla="*/ 10098 w 310135"/>
                  <a:gd name="connsiteY80" fmla="*/ 312042 h 573724"/>
                  <a:gd name="connsiteX81" fmla="*/ 10620 w 310135"/>
                  <a:gd name="connsiteY81" fmla="*/ 311829 h 573724"/>
                  <a:gd name="connsiteX82" fmla="*/ 53609 w 310135"/>
                  <a:gd name="connsiteY82" fmla="*/ 367586 h 573724"/>
                  <a:gd name="connsiteX83" fmla="*/ 82000 w 310135"/>
                  <a:gd name="connsiteY83" fmla="*/ 402136 h 573724"/>
                  <a:gd name="connsiteX84" fmla="*/ 110120 w 310135"/>
                  <a:gd name="connsiteY84" fmla="*/ 434500 h 573724"/>
                  <a:gd name="connsiteX85" fmla="*/ 129406 w 310135"/>
                  <a:gd name="connsiteY85" fmla="*/ 475974 h 573724"/>
                  <a:gd name="connsiteX86" fmla="*/ 126101 w 310135"/>
                  <a:gd name="connsiteY86" fmla="*/ 483261 h 573724"/>
                  <a:gd name="connsiteX87" fmla="*/ 123813 w 310135"/>
                  <a:gd name="connsiteY87" fmla="*/ 483846 h 573724"/>
                  <a:gd name="connsiteX88" fmla="*/ 123358 w 310135"/>
                  <a:gd name="connsiteY88" fmla="*/ 482196 h 573724"/>
                  <a:gd name="connsiteX89" fmla="*/ 122390 w 310135"/>
                  <a:gd name="connsiteY89" fmla="*/ 481161 h 573724"/>
                  <a:gd name="connsiteX90" fmla="*/ 17670 w 310135"/>
                  <a:gd name="connsiteY90" fmla="*/ 342388 h 573724"/>
                  <a:gd name="connsiteX91" fmla="*/ 80258 w 310135"/>
                  <a:gd name="connsiteY91" fmla="*/ 493876 h 573724"/>
                  <a:gd name="connsiteX92" fmla="*/ 47619 w 310135"/>
                  <a:gd name="connsiteY92" fmla="*/ 499004 h 573724"/>
                  <a:gd name="connsiteX93" fmla="*/ 17844 w 310135"/>
                  <a:gd name="connsiteY93" fmla="*/ 500548 h 573724"/>
                  <a:gd name="connsiteX94" fmla="*/ 8859 w 310135"/>
                  <a:gd name="connsiteY94" fmla="*/ 496256 h 573724"/>
                  <a:gd name="connsiteX95" fmla="*/ 12778 w 310135"/>
                  <a:gd name="connsiteY95" fmla="*/ 486792 h 573724"/>
                  <a:gd name="connsiteX96" fmla="*/ 28507 w 310135"/>
                  <a:gd name="connsiteY96" fmla="*/ 480643 h 573724"/>
                  <a:gd name="connsiteX97" fmla="*/ 74085 w 310135"/>
                  <a:gd name="connsiteY97" fmla="*/ 479453 h 573724"/>
                  <a:gd name="connsiteX98" fmla="*/ 116173 w 310135"/>
                  <a:gd name="connsiteY98" fmla="*/ 485278 h 573724"/>
                  <a:gd name="connsiteX99" fmla="*/ 116188 w 310135"/>
                  <a:gd name="connsiteY99" fmla="*/ 485849 h 573724"/>
                  <a:gd name="connsiteX100" fmla="*/ 110725 w 310135"/>
                  <a:gd name="connsiteY100" fmla="*/ 487194 h 573724"/>
                  <a:gd name="connsiteX101" fmla="*/ 80258 w 310135"/>
                  <a:gd name="connsiteY101" fmla="*/ 493876 h 573724"/>
                  <a:gd name="connsiteX102" fmla="*/ 129493 w 310135"/>
                  <a:gd name="connsiteY102" fmla="*/ 491519 h 573724"/>
                  <a:gd name="connsiteX103" fmla="*/ 127887 w 310135"/>
                  <a:gd name="connsiteY103" fmla="*/ 490987 h 573724"/>
                  <a:gd name="connsiteX104" fmla="*/ 141966 w 310135"/>
                  <a:gd name="connsiteY104" fmla="*/ 486575 h 573724"/>
                  <a:gd name="connsiteX105" fmla="*/ 146674 w 310135"/>
                  <a:gd name="connsiteY105" fmla="*/ 491302 h 573724"/>
                  <a:gd name="connsiteX106" fmla="*/ 169003 w 310135"/>
                  <a:gd name="connsiteY106" fmla="*/ 550610 h 573724"/>
                  <a:gd name="connsiteX107" fmla="*/ 168475 w 310135"/>
                  <a:gd name="connsiteY107" fmla="*/ 550842 h 573724"/>
                  <a:gd name="connsiteX108" fmla="*/ 151735 w 310135"/>
                  <a:gd name="connsiteY108" fmla="*/ 526515 h 573724"/>
                  <a:gd name="connsiteX109" fmla="*/ 129493 w 310135"/>
                  <a:gd name="connsiteY109" fmla="*/ 491519 h 573724"/>
                  <a:gd name="connsiteX110" fmla="*/ 270714 w 310135"/>
                  <a:gd name="connsiteY110" fmla="*/ 337898 h 573724"/>
                  <a:gd name="connsiteX111" fmla="*/ 297581 w 310135"/>
                  <a:gd name="connsiteY111" fmla="*/ 300672 h 573724"/>
                  <a:gd name="connsiteX112" fmla="*/ 298114 w 310135"/>
                  <a:gd name="connsiteY112" fmla="*/ 300807 h 573724"/>
                  <a:gd name="connsiteX113" fmla="*/ 294872 w 310135"/>
                  <a:gd name="connsiteY113" fmla="*/ 335672 h 573724"/>
                  <a:gd name="connsiteX114" fmla="*/ 279133 w 310135"/>
                  <a:gd name="connsiteY114" fmla="*/ 379609 h 573724"/>
                  <a:gd name="connsiteX115" fmla="*/ 222495 w 310135"/>
                  <a:gd name="connsiteY115" fmla="*/ 447853 h 573724"/>
                  <a:gd name="connsiteX116" fmla="*/ 183174 w 310135"/>
                  <a:gd name="connsiteY116" fmla="*/ 478742 h 573724"/>
                  <a:gd name="connsiteX117" fmla="*/ 159766 w 310135"/>
                  <a:gd name="connsiteY117" fmla="*/ 473956 h 573724"/>
                  <a:gd name="connsiteX118" fmla="*/ 159621 w 310135"/>
                  <a:gd name="connsiteY118" fmla="*/ 475021 h 573724"/>
                  <a:gd name="connsiteX119" fmla="*/ 183116 w 310135"/>
                  <a:gd name="connsiteY119" fmla="*/ 481833 h 573724"/>
                  <a:gd name="connsiteX120" fmla="*/ 184272 w 310135"/>
                  <a:gd name="connsiteY120" fmla="*/ 482317 h 573724"/>
                  <a:gd name="connsiteX121" fmla="*/ 254056 w 310135"/>
                  <a:gd name="connsiteY121" fmla="*/ 561540 h 573724"/>
                  <a:gd name="connsiteX122" fmla="*/ 253625 w 310135"/>
                  <a:gd name="connsiteY122" fmla="*/ 561874 h 573724"/>
                  <a:gd name="connsiteX123" fmla="*/ 147869 w 310135"/>
                  <a:gd name="connsiteY123" fmla="*/ 482438 h 573724"/>
                  <a:gd name="connsiteX124" fmla="*/ 203631 w 310135"/>
                  <a:gd name="connsiteY124" fmla="*/ 411513 h 573724"/>
                  <a:gd name="connsiteX125" fmla="*/ 270714 w 310135"/>
                  <a:gd name="connsiteY125" fmla="*/ 337898 h 573724"/>
                  <a:gd name="connsiteX126" fmla="*/ 190988 w 310135"/>
                  <a:gd name="connsiteY126" fmla="*/ 412456 h 573724"/>
                  <a:gd name="connsiteX127" fmla="*/ 168533 w 310135"/>
                  <a:gd name="connsiteY127" fmla="*/ 437916 h 573724"/>
                  <a:gd name="connsiteX128" fmla="*/ 142871 w 310135"/>
                  <a:gd name="connsiteY128" fmla="*/ 477832 h 573724"/>
                  <a:gd name="connsiteX129" fmla="*/ 138691 w 310135"/>
                  <a:gd name="connsiteY129" fmla="*/ 473603 h 573724"/>
                  <a:gd name="connsiteX130" fmla="*/ 137602 w 310135"/>
                  <a:gd name="connsiteY130" fmla="*/ 472815 h 573724"/>
                  <a:gd name="connsiteX131" fmla="*/ 187829 w 310135"/>
                  <a:gd name="connsiteY131" fmla="*/ 320494 h 573724"/>
                  <a:gd name="connsiteX132" fmla="*/ 258304 w 310135"/>
                  <a:gd name="connsiteY132" fmla="*/ 172171 h 573724"/>
                  <a:gd name="connsiteX133" fmla="*/ 281025 w 310135"/>
                  <a:gd name="connsiteY133" fmla="*/ 133295 h 573724"/>
                  <a:gd name="connsiteX134" fmla="*/ 297393 w 310135"/>
                  <a:gd name="connsiteY134" fmla="*/ 109805 h 573724"/>
                  <a:gd name="connsiteX135" fmla="*/ 297901 w 310135"/>
                  <a:gd name="connsiteY135" fmla="*/ 110085 h 573724"/>
                  <a:gd name="connsiteX136" fmla="*/ 214720 w 310135"/>
                  <a:gd name="connsiteY136" fmla="*/ 348015 h 573724"/>
                  <a:gd name="connsiteX137" fmla="*/ 190988 w 310135"/>
                  <a:gd name="connsiteY137" fmla="*/ 412456 h 573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310135" h="573724">
                    <a:moveTo>
                      <a:pt x="242183" y="295253"/>
                    </a:moveTo>
                    <a:cubicBezTo>
                      <a:pt x="257772" y="251916"/>
                      <a:pt x="272882" y="208400"/>
                      <a:pt x="287489" y="164720"/>
                    </a:cubicBezTo>
                    <a:cubicBezTo>
                      <a:pt x="295123" y="141897"/>
                      <a:pt x="302613" y="119022"/>
                      <a:pt x="309948" y="96103"/>
                    </a:cubicBezTo>
                    <a:cubicBezTo>
                      <a:pt x="311133" y="92406"/>
                      <a:pt x="306426" y="90316"/>
                      <a:pt x="303857" y="92556"/>
                    </a:cubicBezTo>
                    <a:cubicBezTo>
                      <a:pt x="283782" y="110042"/>
                      <a:pt x="270772" y="134906"/>
                      <a:pt x="257563" y="157617"/>
                    </a:cubicBezTo>
                    <a:cubicBezTo>
                      <a:pt x="243557" y="181697"/>
                      <a:pt x="230382" y="206261"/>
                      <a:pt x="218063" y="231247"/>
                    </a:cubicBezTo>
                    <a:cubicBezTo>
                      <a:pt x="193785" y="280491"/>
                      <a:pt x="172825" y="331473"/>
                      <a:pt x="155683" y="383639"/>
                    </a:cubicBezTo>
                    <a:cubicBezTo>
                      <a:pt x="155460" y="384322"/>
                      <a:pt x="155107" y="384578"/>
                      <a:pt x="155156" y="384022"/>
                    </a:cubicBezTo>
                    <a:cubicBezTo>
                      <a:pt x="157207" y="358867"/>
                      <a:pt x="157594" y="333596"/>
                      <a:pt x="157671" y="308336"/>
                    </a:cubicBezTo>
                    <a:cubicBezTo>
                      <a:pt x="157778" y="273737"/>
                      <a:pt x="156897" y="239138"/>
                      <a:pt x="155034" y="204587"/>
                    </a:cubicBezTo>
                    <a:cubicBezTo>
                      <a:pt x="153975" y="184939"/>
                      <a:pt x="152620" y="165305"/>
                      <a:pt x="151033" y="145691"/>
                    </a:cubicBezTo>
                    <a:cubicBezTo>
                      <a:pt x="150714" y="141713"/>
                      <a:pt x="145827" y="140238"/>
                      <a:pt x="143553" y="143663"/>
                    </a:cubicBezTo>
                    <a:cubicBezTo>
                      <a:pt x="124597" y="172214"/>
                      <a:pt x="117838" y="206315"/>
                      <a:pt x="113889" y="239820"/>
                    </a:cubicBezTo>
                    <a:cubicBezTo>
                      <a:pt x="111369" y="261191"/>
                      <a:pt x="110957" y="282451"/>
                      <a:pt x="111814" y="303715"/>
                    </a:cubicBezTo>
                    <a:cubicBezTo>
                      <a:pt x="111828" y="304078"/>
                      <a:pt x="111291" y="304131"/>
                      <a:pt x="111238" y="303768"/>
                    </a:cubicBezTo>
                    <a:cubicBezTo>
                      <a:pt x="101803" y="238770"/>
                      <a:pt x="92968" y="173690"/>
                      <a:pt x="85411" y="108445"/>
                    </a:cubicBezTo>
                    <a:cubicBezTo>
                      <a:pt x="81395" y="73774"/>
                      <a:pt x="77752" y="39059"/>
                      <a:pt x="74573" y="4300"/>
                    </a:cubicBezTo>
                    <a:cubicBezTo>
                      <a:pt x="74157" y="-233"/>
                      <a:pt x="67064" y="-2028"/>
                      <a:pt x="66019" y="3144"/>
                    </a:cubicBezTo>
                    <a:cubicBezTo>
                      <a:pt x="53435" y="65336"/>
                      <a:pt x="49090" y="129144"/>
                      <a:pt x="52951" y="192477"/>
                    </a:cubicBezTo>
                    <a:cubicBezTo>
                      <a:pt x="56792" y="255540"/>
                      <a:pt x="68699" y="318066"/>
                      <a:pt x="88667" y="378012"/>
                    </a:cubicBezTo>
                    <a:cubicBezTo>
                      <a:pt x="92175" y="388536"/>
                      <a:pt x="95925" y="398982"/>
                      <a:pt x="99907" y="409336"/>
                    </a:cubicBezTo>
                    <a:cubicBezTo>
                      <a:pt x="100023" y="409641"/>
                      <a:pt x="99631" y="409868"/>
                      <a:pt x="99423" y="409616"/>
                    </a:cubicBezTo>
                    <a:cubicBezTo>
                      <a:pt x="96380" y="405934"/>
                      <a:pt x="93288" y="402296"/>
                      <a:pt x="90245" y="398633"/>
                    </a:cubicBezTo>
                    <a:cubicBezTo>
                      <a:pt x="80563" y="386963"/>
                      <a:pt x="70877" y="375298"/>
                      <a:pt x="61292" y="363546"/>
                    </a:cubicBezTo>
                    <a:cubicBezTo>
                      <a:pt x="42679" y="340719"/>
                      <a:pt x="24371" y="317582"/>
                      <a:pt x="7862" y="293172"/>
                    </a:cubicBezTo>
                    <a:cubicBezTo>
                      <a:pt x="5666" y="289926"/>
                      <a:pt x="-193" y="290850"/>
                      <a:pt x="5" y="295301"/>
                    </a:cubicBezTo>
                    <a:cubicBezTo>
                      <a:pt x="2661" y="355853"/>
                      <a:pt x="39287" y="406941"/>
                      <a:pt x="80166" y="448841"/>
                    </a:cubicBezTo>
                    <a:cubicBezTo>
                      <a:pt x="89678" y="458590"/>
                      <a:pt x="99544" y="467967"/>
                      <a:pt x="109501" y="477251"/>
                    </a:cubicBezTo>
                    <a:cubicBezTo>
                      <a:pt x="109714" y="477450"/>
                      <a:pt x="109530" y="477798"/>
                      <a:pt x="109245" y="477735"/>
                    </a:cubicBezTo>
                    <a:cubicBezTo>
                      <a:pt x="98271" y="475355"/>
                      <a:pt x="87105" y="473840"/>
                      <a:pt x="75933" y="472785"/>
                    </a:cubicBezTo>
                    <a:cubicBezTo>
                      <a:pt x="59047" y="471189"/>
                      <a:pt x="41286" y="470366"/>
                      <a:pt x="24627" y="474208"/>
                    </a:cubicBezTo>
                    <a:cubicBezTo>
                      <a:pt x="18405" y="475640"/>
                      <a:pt x="12135" y="477924"/>
                      <a:pt x="7175" y="482046"/>
                    </a:cubicBezTo>
                    <a:cubicBezTo>
                      <a:pt x="1021" y="487160"/>
                      <a:pt x="-2172" y="495864"/>
                      <a:pt x="4326" y="502130"/>
                    </a:cubicBezTo>
                    <a:cubicBezTo>
                      <a:pt x="10412" y="507999"/>
                      <a:pt x="20069" y="508923"/>
                      <a:pt x="28062" y="508381"/>
                    </a:cubicBezTo>
                    <a:cubicBezTo>
                      <a:pt x="40269" y="507554"/>
                      <a:pt x="52447" y="506209"/>
                      <a:pt x="64558" y="504438"/>
                    </a:cubicBezTo>
                    <a:cubicBezTo>
                      <a:pt x="76934" y="502633"/>
                      <a:pt x="89224" y="500296"/>
                      <a:pt x="101431" y="497601"/>
                    </a:cubicBezTo>
                    <a:cubicBezTo>
                      <a:pt x="107430" y="496276"/>
                      <a:pt x="117175" y="493813"/>
                      <a:pt x="123111" y="492226"/>
                    </a:cubicBezTo>
                    <a:cubicBezTo>
                      <a:pt x="124630" y="491820"/>
                      <a:pt x="126159" y="491423"/>
                      <a:pt x="127693" y="491026"/>
                    </a:cubicBezTo>
                    <a:cubicBezTo>
                      <a:pt x="126759" y="491316"/>
                      <a:pt x="125995" y="492294"/>
                      <a:pt x="126314" y="493353"/>
                    </a:cubicBezTo>
                    <a:cubicBezTo>
                      <a:pt x="130427" y="506978"/>
                      <a:pt x="138715" y="519659"/>
                      <a:pt x="146219" y="531745"/>
                    </a:cubicBezTo>
                    <a:cubicBezTo>
                      <a:pt x="153883" y="544083"/>
                      <a:pt x="162287" y="555947"/>
                      <a:pt x="171804" y="566925"/>
                    </a:cubicBezTo>
                    <a:cubicBezTo>
                      <a:pt x="173919" y="569363"/>
                      <a:pt x="178558" y="567462"/>
                      <a:pt x="178326" y="564220"/>
                    </a:cubicBezTo>
                    <a:cubicBezTo>
                      <a:pt x="176928" y="544635"/>
                      <a:pt x="172065" y="525151"/>
                      <a:pt x="163395" y="507631"/>
                    </a:cubicBezTo>
                    <a:cubicBezTo>
                      <a:pt x="163255" y="507351"/>
                      <a:pt x="163594" y="507084"/>
                      <a:pt x="163831" y="507297"/>
                    </a:cubicBezTo>
                    <a:cubicBezTo>
                      <a:pt x="192556" y="532679"/>
                      <a:pt x="224856" y="554698"/>
                      <a:pt x="257989" y="573195"/>
                    </a:cubicBezTo>
                    <a:cubicBezTo>
                      <a:pt x="261115" y="574942"/>
                      <a:pt x="264250" y="572073"/>
                      <a:pt x="263665" y="568831"/>
                    </a:cubicBezTo>
                    <a:cubicBezTo>
                      <a:pt x="256310" y="528150"/>
                      <a:pt x="226869" y="495008"/>
                      <a:pt x="189208" y="480841"/>
                    </a:cubicBezTo>
                    <a:cubicBezTo>
                      <a:pt x="188971" y="480749"/>
                      <a:pt x="188956" y="480425"/>
                      <a:pt x="189188" y="480319"/>
                    </a:cubicBezTo>
                    <a:cubicBezTo>
                      <a:pt x="201579" y="474653"/>
                      <a:pt x="213041" y="466481"/>
                      <a:pt x="223618" y="458033"/>
                    </a:cubicBezTo>
                    <a:cubicBezTo>
                      <a:pt x="235931" y="448197"/>
                      <a:pt x="247514" y="437417"/>
                      <a:pt x="257907" y="425559"/>
                    </a:cubicBezTo>
                    <a:cubicBezTo>
                      <a:pt x="278726" y="401803"/>
                      <a:pt x="294823" y="373672"/>
                      <a:pt x="301694" y="342664"/>
                    </a:cubicBezTo>
                    <a:cubicBezTo>
                      <a:pt x="303610" y="334018"/>
                      <a:pt x="304747" y="325255"/>
                      <a:pt x="305197" y="316411"/>
                    </a:cubicBezTo>
                    <a:cubicBezTo>
                      <a:pt x="305671" y="307029"/>
                      <a:pt x="304694" y="297904"/>
                      <a:pt x="304036" y="288576"/>
                    </a:cubicBezTo>
                    <a:cubicBezTo>
                      <a:pt x="303765" y="284681"/>
                      <a:pt x="299246" y="283680"/>
                      <a:pt x="297025" y="286674"/>
                    </a:cubicBezTo>
                    <a:cubicBezTo>
                      <a:pt x="286821" y="300459"/>
                      <a:pt x="277531" y="314877"/>
                      <a:pt x="267095" y="328507"/>
                    </a:cubicBezTo>
                    <a:cubicBezTo>
                      <a:pt x="256547" y="342276"/>
                      <a:pt x="245356" y="355563"/>
                      <a:pt x="233638" y="368345"/>
                    </a:cubicBezTo>
                    <a:cubicBezTo>
                      <a:pt x="224048" y="378811"/>
                      <a:pt x="214004" y="388841"/>
                      <a:pt x="204052" y="398953"/>
                    </a:cubicBezTo>
                    <a:cubicBezTo>
                      <a:pt x="203829" y="399180"/>
                      <a:pt x="203466" y="398938"/>
                      <a:pt x="203587" y="398643"/>
                    </a:cubicBezTo>
                    <a:cubicBezTo>
                      <a:pt x="208953" y="385633"/>
                      <a:pt x="213791" y="372414"/>
                      <a:pt x="218726" y="359201"/>
                    </a:cubicBezTo>
                    <a:cubicBezTo>
                      <a:pt x="226690" y="337941"/>
                      <a:pt x="234494" y="316619"/>
                      <a:pt x="242183" y="295253"/>
                    </a:cubicBezTo>
                    <a:close/>
                    <a:moveTo>
                      <a:pt x="119308" y="306357"/>
                    </a:moveTo>
                    <a:cubicBezTo>
                      <a:pt x="117833" y="270950"/>
                      <a:pt x="120262" y="234982"/>
                      <a:pt x="128622" y="200460"/>
                    </a:cubicBezTo>
                    <a:cubicBezTo>
                      <a:pt x="132062" y="186246"/>
                      <a:pt x="136862" y="172408"/>
                      <a:pt x="143611" y="159494"/>
                    </a:cubicBezTo>
                    <a:cubicBezTo>
                      <a:pt x="143747" y="159238"/>
                      <a:pt x="144144" y="159320"/>
                      <a:pt x="144163" y="159611"/>
                    </a:cubicBezTo>
                    <a:cubicBezTo>
                      <a:pt x="149171" y="223331"/>
                      <a:pt x="150225" y="287294"/>
                      <a:pt x="148604" y="351184"/>
                    </a:cubicBezTo>
                    <a:cubicBezTo>
                      <a:pt x="148121" y="370208"/>
                      <a:pt x="147661" y="389184"/>
                      <a:pt x="147888" y="408213"/>
                    </a:cubicBezTo>
                    <a:cubicBezTo>
                      <a:pt x="143060" y="424035"/>
                      <a:pt x="138594" y="439972"/>
                      <a:pt x="134709" y="456050"/>
                    </a:cubicBezTo>
                    <a:cubicBezTo>
                      <a:pt x="134636" y="456355"/>
                      <a:pt x="134196" y="456340"/>
                      <a:pt x="134148" y="456026"/>
                    </a:cubicBezTo>
                    <a:cubicBezTo>
                      <a:pt x="132232" y="443552"/>
                      <a:pt x="130320" y="431074"/>
                      <a:pt x="128414" y="418601"/>
                    </a:cubicBezTo>
                    <a:cubicBezTo>
                      <a:pt x="128709" y="418127"/>
                      <a:pt x="128874" y="417532"/>
                      <a:pt x="128820" y="416797"/>
                    </a:cubicBezTo>
                    <a:cubicBezTo>
                      <a:pt x="126203" y="379933"/>
                      <a:pt x="120847" y="343293"/>
                      <a:pt x="119308" y="306357"/>
                    </a:cubicBezTo>
                    <a:close/>
                    <a:moveTo>
                      <a:pt x="75241" y="295925"/>
                    </a:moveTo>
                    <a:cubicBezTo>
                      <a:pt x="62869" y="235054"/>
                      <a:pt x="58070" y="172650"/>
                      <a:pt x="61224" y="110608"/>
                    </a:cubicBezTo>
                    <a:cubicBezTo>
                      <a:pt x="62458" y="86387"/>
                      <a:pt x="64935" y="62263"/>
                      <a:pt x="68612" y="38314"/>
                    </a:cubicBezTo>
                    <a:cubicBezTo>
                      <a:pt x="68666" y="37980"/>
                      <a:pt x="69154" y="37994"/>
                      <a:pt x="69188" y="38328"/>
                    </a:cubicBezTo>
                    <a:cubicBezTo>
                      <a:pt x="80645" y="151782"/>
                      <a:pt x="96486" y="264742"/>
                      <a:pt x="113478" y="377485"/>
                    </a:cubicBezTo>
                    <a:cubicBezTo>
                      <a:pt x="117025" y="401024"/>
                      <a:pt x="120624" y="424552"/>
                      <a:pt x="124234" y="448081"/>
                    </a:cubicBezTo>
                    <a:cubicBezTo>
                      <a:pt x="124287" y="448415"/>
                      <a:pt x="123818" y="448550"/>
                      <a:pt x="123677" y="448246"/>
                    </a:cubicBezTo>
                    <a:cubicBezTo>
                      <a:pt x="102002" y="399451"/>
                      <a:pt x="85880" y="348286"/>
                      <a:pt x="75241" y="295925"/>
                    </a:cubicBezTo>
                    <a:close/>
                    <a:moveTo>
                      <a:pt x="17670" y="342388"/>
                    </a:moveTo>
                    <a:cubicBezTo>
                      <a:pt x="14254" y="332498"/>
                      <a:pt x="11675" y="322352"/>
                      <a:pt x="10098" y="312042"/>
                    </a:cubicBezTo>
                    <a:cubicBezTo>
                      <a:pt x="10054" y="311742"/>
                      <a:pt x="10446" y="311582"/>
                      <a:pt x="10620" y="311829"/>
                    </a:cubicBezTo>
                    <a:cubicBezTo>
                      <a:pt x="24259" y="330926"/>
                      <a:pt x="38832" y="349365"/>
                      <a:pt x="53609" y="367586"/>
                    </a:cubicBezTo>
                    <a:cubicBezTo>
                      <a:pt x="63000" y="379164"/>
                      <a:pt x="72502" y="390650"/>
                      <a:pt x="82000" y="402136"/>
                    </a:cubicBezTo>
                    <a:cubicBezTo>
                      <a:pt x="91091" y="413129"/>
                      <a:pt x="99805" y="424610"/>
                      <a:pt x="110120" y="434500"/>
                    </a:cubicBezTo>
                    <a:cubicBezTo>
                      <a:pt x="116115" y="448521"/>
                      <a:pt x="122555" y="462354"/>
                      <a:pt x="129406" y="475974"/>
                    </a:cubicBezTo>
                    <a:cubicBezTo>
                      <a:pt x="128051" y="478964"/>
                      <a:pt x="127456" y="480270"/>
                      <a:pt x="126101" y="483261"/>
                    </a:cubicBezTo>
                    <a:cubicBezTo>
                      <a:pt x="125337" y="483454"/>
                      <a:pt x="124572" y="483647"/>
                      <a:pt x="123813" y="483846"/>
                    </a:cubicBezTo>
                    <a:cubicBezTo>
                      <a:pt x="123852" y="483299"/>
                      <a:pt x="123721" y="482733"/>
                      <a:pt x="123358" y="482196"/>
                    </a:cubicBezTo>
                    <a:cubicBezTo>
                      <a:pt x="123165" y="481790"/>
                      <a:pt x="122845" y="481431"/>
                      <a:pt x="122390" y="481161"/>
                    </a:cubicBezTo>
                    <a:cubicBezTo>
                      <a:pt x="80940" y="440654"/>
                      <a:pt x="37057" y="398541"/>
                      <a:pt x="17670" y="342388"/>
                    </a:cubicBezTo>
                    <a:close/>
                    <a:moveTo>
                      <a:pt x="80258" y="493876"/>
                    </a:moveTo>
                    <a:cubicBezTo>
                      <a:pt x="69445" y="495971"/>
                      <a:pt x="58558" y="497703"/>
                      <a:pt x="47619" y="499004"/>
                    </a:cubicBezTo>
                    <a:cubicBezTo>
                      <a:pt x="38150" y="500127"/>
                      <a:pt x="27317" y="502488"/>
                      <a:pt x="17844" y="500548"/>
                    </a:cubicBezTo>
                    <a:cubicBezTo>
                      <a:pt x="14854" y="499933"/>
                      <a:pt x="10765" y="498884"/>
                      <a:pt x="8859" y="496256"/>
                    </a:cubicBezTo>
                    <a:cubicBezTo>
                      <a:pt x="6266" y="492690"/>
                      <a:pt x="9967" y="488892"/>
                      <a:pt x="12778" y="486792"/>
                    </a:cubicBezTo>
                    <a:cubicBezTo>
                      <a:pt x="17316" y="483406"/>
                      <a:pt x="23045" y="481780"/>
                      <a:pt x="28507" y="480643"/>
                    </a:cubicBezTo>
                    <a:cubicBezTo>
                      <a:pt x="43352" y="477556"/>
                      <a:pt x="59066" y="478214"/>
                      <a:pt x="74085" y="479453"/>
                    </a:cubicBezTo>
                    <a:cubicBezTo>
                      <a:pt x="88164" y="480614"/>
                      <a:pt x="102277" y="482622"/>
                      <a:pt x="116173" y="485278"/>
                    </a:cubicBezTo>
                    <a:cubicBezTo>
                      <a:pt x="116478" y="485336"/>
                      <a:pt x="116488" y="485772"/>
                      <a:pt x="116188" y="485849"/>
                    </a:cubicBezTo>
                    <a:cubicBezTo>
                      <a:pt x="114359" y="486318"/>
                      <a:pt x="112540" y="486778"/>
                      <a:pt x="110725" y="487194"/>
                    </a:cubicBezTo>
                    <a:cubicBezTo>
                      <a:pt x="100594" y="489526"/>
                      <a:pt x="90472" y="491902"/>
                      <a:pt x="80258" y="493876"/>
                    </a:cubicBezTo>
                    <a:close/>
                    <a:moveTo>
                      <a:pt x="129493" y="491519"/>
                    </a:moveTo>
                    <a:cubicBezTo>
                      <a:pt x="129048" y="491002"/>
                      <a:pt x="128448" y="490871"/>
                      <a:pt x="127887" y="490987"/>
                    </a:cubicBezTo>
                    <a:cubicBezTo>
                      <a:pt x="132648" y="489744"/>
                      <a:pt x="137428" y="488437"/>
                      <a:pt x="141966" y="486575"/>
                    </a:cubicBezTo>
                    <a:cubicBezTo>
                      <a:pt x="143524" y="488162"/>
                      <a:pt x="145092" y="489739"/>
                      <a:pt x="146674" y="491302"/>
                    </a:cubicBezTo>
                    <a:cubicBezTo>
                      <a:pt x="157367" y="509731"/>
                      <a:pt x="165398" y="529626"/>
                      <a:pt x="169003" y="550610"/>
                    </a:cubicBezTo>
                    <a:cubicBezTo>
                      <a:pt x="169056" y="550910"/>
                      <a:pt x="168659" y="551079"/>
                      <a:pt x="168475" y="550842"/>
                    </a:cubicBezTo>
                    <a:cubicBezTo>
                      <a:pt x="162466" y="543043"/>
                      <a:pt x="156941" y="534890"/>
                      <a:pt x="151735" y="526515"/>
                    </a:cubicBezTo>
                    <a:cubicBezTo>
                      <a:pt x="144473" y="514840"/>
                      <a:pt x="138492" y="501912"/>
                      <a:pt x="129493" y="491519"/>
                    </a:cubicBezTo>
                    <a:close/>
                    <a:moveTo>
                      <a:pt x="270714" y="337898"/>
                    </a:moveTo>
                    <a:cubicBezTo>
                      <a:pt x="280057" y="325913"/>
                      <a:pt x="289496" y="313643"/>
                      <a:pt x="297581" y="300672"/>
                    </a:cubicBezTo>
                    <a:cubicBezTo>
                      <a:pt x="297731" y="300435"/>
                      <a:pt x="298099" y="300527"/>
                      <a:pt x="298114" y="300807"/>
                    </a:cubicBezTo>
                    <a:cubicBezTo>
                      <a:pt x="298796" y="312468"/>
                      <a:pt x="297185" y="324602"/>
                      <a:pt x="294872" y="335672"/>
                    </a:cubicBezTo>
                    <a:cubicBezTo>
                      <a:pt x="291683" y="350928"/>
                      <a:pt x="286260" y="365762"/>
                      <a:pt x="279133" y="379609"/>
                    </a:cubicBezTo>
                    <a:cubicBezTo>
                      <a:pt x="265460" y="406181"/>
                      <a:pt x="245342" y="428800"/>
                      <a:pt x="222495" y="447853"/>
                    </a:cubicBezTo>
                    <a:cubicBezTo>
                      <a:pt x="209698" y="458527"/>
                      <a:pt x="195614" y="467686"/>
                      <a:pt x="183174" y="478742"/>
                    </a:cubicBezTo>
                    <a:cubicBezTo>
                      <a:pt x="175626" y="476366"/>
                      <a:pt x="167788" y="474740"/>
                      <a:pt x="159766" y="473956"/>
                    </a:cubicBezTo>
                    <a:cubicBezTo>
                      <a:pt x="159166" y="473898"/>
                      <a:pt x="159021" y="474919"/>
                      <a:pt x="159621" y="475021"/>
                    </a:cubicBezTo>
                    <a:cubicBezTo>
                      <a:pt x="167701" y="476376"/>
                      <a:pt x="175568" y="478703"/>
                      <a:pt x="183116" y="481833"/>
                    </a:cubicBezTo>
                    <a:cubicBezTo>
                      <a:pt x="183431" y="482133"/>
                      <a:pt x="183832" y="482322"/>
                      <a:pt x="184272" y="482317"/>
                    </a:cubicBezTo>
                    <a:cubicBezTo>
                      <a:pt x="217560" y="496547"/>
                      <a:pt x="244365" y="526752"/>
                      <a:pt x="254056" y="561540"/>
                    </a:cubicBezTo>
                    <a:cubicBezTo>
                      <a:pt x="254123" y="561791"/>
                      <a:pt x="253852" y="561999"/>
                      <a:pt x="253625" y="561874"/>
                    </a:cubicBezTo>
                    <a:cubicBezTo>
                      <a:pt x="215499" y="540029"/>
                      <a:pt x="178849" y="513529"/>
                      <a:pt x="147869" y="482438"/>
                    </a:cubicBezTo>
                    <a:cubicBezTo>
                      <a:pt x="161532" y="455159"/>
                      <a:pt x="182386" y="433087"/>
                      <a:pt x="203631" y="411513"/>
                    </a:cubicBezTo>
                    <a:cubicBezTo>
                      <a:pt x="227009" y="387771"/>
                      <a:pt x="250200" y="364213"/>
                      <a:pt x="270714" y="337898"/>
                    </a:cubicBezTo>
                    <a:close/>
                    <a:moveTo>
                      <a:pt x="190988" y="412456"/>
                    </a:moveTo>
                    <a:cubicBezTo>
                      <a:pt x="183198" y="420657"/>
                      <a:pt x="175622" y="429057"/>
                      <a:pt x="168533" y="437916"/>
                    </a:cubicBezTo>
                    <a:cubicBezTo>
                      <a:pt x="158605" y="450331"/>
                      <a:pt x="149746" y="463506"/>
                      <a:pt x="142871" y="477832"/>
                    </a:cubicBezTo>
                    <a:cubicBezTo>
                      <a:pt x="141516" y="476390"/>
                      <a:pt x="140128" y="474977"/>
                      <a:pt x="138691" y="473603"/>
                    </a:cubicBezTo>
                    <a:cubicBezTo>
                      <a:pt x="138299" y="473226"/>
                      <a:pt x="137563" y="472945"/>
                      <a:pt x="137602" y="472815"/>
                    </a:cubicBezTo>
                    <a:cubicBezTo>
                      <a:pt x="152412" y="421364"/>
                      <a:pt x="168054" y="370305"/>
                      <a:pt x="187829" y="320494"/>
                    </a:cubicBezTo>
                    <a:cubicBezTo>
                      <a:pt x="208034" y="269590"/>
                      <a:pt x="231562" y="219964"/>
                      <a:pt x="258304" y="172171"/>
                    </a:cubicBezTo>
                    <a:cubicBezTo>
                      <a:pt x="265634" y="159073"/>
                      <a:pt x="273172" y="146082"/>
                      <a:pt x="281025" y="133295"/>
                    </a:cubicBezTo>
                    <a:cubicBezTo>
                      <a:pt x="286037" y="125128"/>
                      <a:pt x="291311" y="117135"/>
                      <a:pt x="297393" y="109805"/>
                    </a:cubicBezTo>
                    <a:cubicBezTo>
                      <a:pt x="297596" y="109563"/>
                      <a:pt x="297997" y="109781"/>
                      <a:pt x="297901" y="110085"/>
                    </a:cubicBezTo>
                    <a:cubicBezTo>
                      <a:pt x="272446" y="190145"/>
                      <a:pt x="244239" y="269377"/>
                      <a:pt x="214720" y="348015"/>
                    </a:cubicBezTo>
                    <a:cubicBezTo>
                      <a:pt x="206669" y="369444"/>
                      <a:pt x="197979" y="390655"/>
                      <a:pt x="190988" y="4124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" name="Graphic 97">
              <a:extLst>
                <a:ext uri="{FF2B5EF4-FFF2-40B4-BE49-F238E27FC236}">
                  <a16:creationId xmlns:a16="http://schemas.microsoft.com/office/drawing/2014/main" id="{9A186D3A-B5CD-7CBA-1A84-11E721695730}"/>
                </a:ext>
              </a:extLst>
            </p:cNvPr>
            <p:cNvGrpSpPr/>
            <p:nvPr/>
          </p:nvGrpSpPr>
          <p:grpSpPr>
            <a:xfrm>
              <a:off x="2324796" y="4964983"/>
              <a:ext cx="530480" cy="189949"/>
              <a:chOff x="2324796" y="4964983"/>
              <a:chExt cx="530480" cy="189949"/>
            </a:xfrm>
            <a:solidFill>
              <a:srgbClr val="000000"/>
            </a:solidFill>
          </p:grpSpPr>
          <p:sp>
            <p:nvSpPr>
              <p:cNvPr id="14" name="Freeform 214">
                <a:extLst>
                  <a:ext uri="{FF2B5EF4-FFF2-40B4-BE49-F238E27FC236}">
                    <a16:creationId xmlns:a16="http://schemas.microsoft.com/office/drawing/2014/main" id="{AD278249-1B82-B377-10CD-FEEABB7D6442}"/>
                  </a:ext>
                </a:extLst>
              </p:cNvPr>
              <p:cNvSpPr/>
              <p:nvPr/>
            </p:nvSpPr>
            <p:spPr>
              <a:xfrm>
                <a:off x="2324796" y="5008190"/>
                <a:ext cx="71487" cy="132986"/>
              </a:xfrm>
              <a:custGeom>
                <a:avLst/>
                <a:gdLst>
                  <a:gd name="connsiteX0" fmla="*/ 47196 w 71487"/>
                  <a:gd name="connsiteY0" fmla="*/ 59372 h 132986"/>
                  <a:gd name="connsiteX1" fmla="*/ 4169 w 71487"/>
                  <a:gd name="connsiteY1" fmla="*/ 736 h 132986"/>
                  <a:gd name="connsiteX2" fmla="*/ 680 w 71487"/>
                  <a:gd name="connsiteY2" fmla="*/ 4229 h 132986"/>
                  <a:gd name="connsiteX3" fmla="*/ 40698 w 71487"/>
                  <a:gd name="connsiteY3" fmla="*/ 62628 h 132986"/>
                  <a:gd name="connsiteX4" fmla="*/ 53713 w 71487"/>
                  <a:gd name="connsiteY4" fmla="*/ 95277 h 132986"/>
                  <a:gd name="connsiteX5" fmla="*/ 62969 w 71487"/>
                  <a:gd name="connsiteY5" fmla="*/ 129963 h 132986"/>
                  <a:gd name="connsiteX6" fmla="*/ 71470 w 71487"/>
                  <a:gd name="connsiteY6" fmla="*/ 128811 h 132986"/>
                  <a:gd name="connsiteX7" fmla="*/ 62171 w 71487"/>
                  <a:gd name="connsiteY7" fmla="*/ 92945 h 132986"/>
                  <a:gd name="connsiteX8" fmla="*/ 47196 w 71487"/>
                  <a:gd name="connsiteY8" fmla="*/ 59372 h 13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87" h="132986">
                    <a:moveTo>
                      <a:pt x="47196" y="59372"/>
                    </a:moveTo>
                    <a:cubicBezTo>
                      <a:pt x="35323" y="37875"/>
                      <a:pt x="21693" y="18052"/>
                      <a:pt x="4169" y="736"/>
                    </a:cubicBezTo>
                    <a:cubicBezTo>
                      <a:pt x="1895" y="-1509"/>
                      <a:pt x="-1448" y="1882"/>
                      <a:pt x="680" y="4229"/>
                    </a:cubicBezTo>
                    <a:cubicBezTo>
                      <a:pt x="16386" y="21565"/>
                      <a:pt x="30794" y="41358"/>
                      <a:pt x="40698" y="62628"/>
                    </a:cubicBezTo>
                    <a:cubicBezTo>
                      <a:pt x="45667" y="73306"/>
                      <a:pt x="50051" y="84081"/>
                      <a:pt x="53713" y="95277"/>
                    </a:cubicBezTo>
                    <a:cubicBezTo>
                      <a:pt x="57449" y="106690"/>
                      <a:pt x="59466" y="118510"/>
                      <a:pt x="62969" y="129963"/>
                    </a:cubicBezTo>
                    <a:cubicBezTo>
                      <a:pt x="64333" y="134424"/>
                      <a:pt x="71905" y="133872"/>
                      <a:pt x="71470" y="128811"/>
                    </a:cubicBezTo>
                    <a:cubicBezTo>
                      <a:pt x="70420" y="116599"/>
                      <a:pt x="66283" y="104431"/>
                      <a:pt x="62171" y="92945"/>
                    </a:cubicBezTo>
                    <a:cubicBezTo>
                      <a:pt x="58073" y="81473"/>
                      <a:pt x="53089" y="70035"/>
                      <a:pt x="47196" y="593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 215">
                <a:extLst>
                  <a:ext uri="{FF2B5EF4-FFF2-40B4-BE49-F238E27FC236}">
                    <a16:creationId xmlns:a16="http://schemas.microsoft.com/office/drawing/2014/main" id="{8FA34173-5FB7-5D88-39CB-E50220015F89}"/>
                  </a:ext>
                </a:extLst>
              </p:cNvPr>
              <p:cNvSpPr/>
              <p:nvPr/>
            </p:nvSpPr>
            <p:spPr>
              <a:xfrm>
                <a:off x="2390699" y="5073575"/>
                <a:ext cx="30300" cy="67048"/>
              </a:xfrm>
              <a:custGeom>
                <a:avLst/>
                <a:gdLst>
                  <a:gd name="connsiteX0" fmla="*/ 26560 w 30300"/>
                  <a:gd name="connsiteY0" fmla="*/ 867 h 67048"/>
                  <a:gd name="connsiteX1" fmla="*/ 14571 w 30300"/>
                  <a:gd name="connsiteY1" fmla="*/ 31440 h 67048"/>
                  <a:gd name="connsiteX2" fmla="*/ 12007 w 30300"/>
                  <a:gd name="connsiteY2" fmla="*/ 44184 h 67048"/>
                  <a:gd name="connsiteX3" fmla="*/ 11533 w 30300"/>
                  <a:gd name="connsiteY3" fmla="*/ 44165 h 67048"/>
                  <a:gd name="connsiteX4" fmla="*/ 10347 w 30300"/>
                  <a:gd name="connsiteY4" fmla="*/ 34111 h 67048"/>
                  <a:gd name="connsiteX5" fmla="*/ 4381 w 30300"/>
                  <a:gd name="connsiteY5" fmla="*/ 7393 h 67048"/>
                  <a:gd name="connsiteX6" fmla="*/ 75 w 30300"/>
                  <a:gd name="connsiteY6" fmla="*/ 8579 h 67048"/>
                  <a:gd name="connsiteX7" fmla="*/ 4154 w 30300"/>
                  <a:gd name="connsiteY7" fmla="*/ 34996 h 67048"/>
                  <a:gd name="connsiteX8" fmla="*/ 5939 w 30300"/>
                  <a:gd name="connsiteY8" fmla="*/ 59502 h 67048"/>
                  <a:gd name="connsiteX9" fmla="*/ 9462 w 30300"/>
                  <a:gd name="connsiteY9" fmla="*/ 59962 h 67048"/>
                  <a:gd name="connsiteX10" fmla="*/ 9674 w 30300"/>
                  <a:gd name="connsiteY10" fmla="*/ 64263 h 67048"/>
                  <a:gd name="connsiteX11" fmla="*/ 15253 w 30300"/>
                  <a:gd name="connsiteY11" fmla="*/ 65018 h 67048"/>
                  <a:gd name="connsiteX12" fmla="*/ 21993 w 30300"/>
                  <a:gd name="connsiteY12" fmla="*/ 32557 h 67048"/>
                  <a:gd name="connsiteX13" fmla="*/ 30281 w 30300"/>
                  <a:gd name="connsiteY13" fmla="*/ 1878 h 67048"/>
                  <a:gd name="connsiteX14" fmla="*/ 26560 w 30300"/>
                  <a:gd name="connsiteY14" fmla="*/ 867 h 6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300" h="67048">
                    <a:moveTo>
                      <a:pt x="26560" y="867"/>
                    </a:moveTo>
                    <a:cubicBezTo>
                      <a:pt x="20130" y="9368"/>
                      <a:pt x="17005" y="21231"/>
                      <a:pt x="14571" y="31440"/>
                    </a:cubicBezTo>
                    <a:cubicBezTo>
                      <a:pt x="13560" y="35673"/>
                      <a:pt x="12713" y="39922"/>
                      <a:pt x="12007" y="44184"/>
                    </a:cubicBezTo>
                    <a:cubicBezTo>
                      <a:pt x="11958" y="44470"/>
                      <a:pt x="11552" y="44455"/>
                      <a:pt x="11533" y="44165"/>
                    </a:cubicBezTo>
                    <a:cubicBezTo>
                      <a:pt x="11276" y="40783"/>
                      <a:pt x="10773" y="37396"/>
                      <a:pt x="10347" y="34111"/>
                    </a:cubicBezTo>
                    <a:cubicBezTo>
                      <a:pt x="9176" y="25034"/>
                      <a:pt x="7067" y="16136"/>
                      <a:pt x="4381" y="7393"/>
                    </a:cubicBezTo>
                    <a:cubicBezTo>
                      <a:pt x="3540" y="4650"/>
                      <a:pt x="-607" y="5782"/>
                      <a:pt x="75" y="8579"/>
                    </a:cubicBezTo>
                    <a:cubicBezTo>
                      <a:pt x="2209" y="17273"/>
                      <a:pt x="3530" y="26065"/>
                      <a:pt x="4154" y="34996"/>
                    </a:cubicBezTo>
                    <a:cubicBezTo>
                      <a:pt x="4720" y="43115"/>
                      <a:pt x="3327" y="51766"/>
                      <a:pt x="5939" y="59502"/>
                    </a:cubicBezTo>
                    <a:cubicBezTo>
                      <a:pt x="6418" y="60915"/>
                      <a:pt x="8726" y="61587"/>
                      <a:pt x="9462" y="59962"/>
                    </a:cubicBezTo>
                    <a:cubicBezTo>
                      <a:pt x="9733" y="59367"/>
                      <a:pt x="9810" y="62216"/>
                      <a:pt x="9674" y="64263"/>
                    </a:cubicBezTo>
                    <a:cubicBezTo>
                      <a:pt x="9462" y="67408"/>
                      <a:pt x="14779" y="68201"/>
                      <a:pt x="15253" y="65018"/>
                    </a:cubicBezTo>
                    <a:cubicBezTo>
                      <a:pt x="16879" y="54108"/>
                      <a:pt x="19105" y="43207"/>
                      <a:pt x="21993" y="32557"/>
                    </a:cubicBezTo>
                    <a:cubicBezTo>
                      <a:pt x="24727" y="22479"/>
                      <a:pt x="28926" y="12241"/>
                      <a:pt x="30281" y="1878"/>
                    </a:cubicBezTo>
                    <a:cubicBezTo>
                      <a:pt x="30571" y="-343"/>
                      <a:pt x="27576" y="-479"/>
                      <a:pt x="26560" y="8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216">
                <a:extLst>
                  <a:ext uri="{FF2B5EF4-FFF2-40B4-BE49-F238E27FC236}">
                    <a16:creationId xmlns:a16="http://schemas.microsoft.com/office/drawing/2014/main" id="{2074FC2F-64E2-7D0D-4FB7-EF5F77B502C8}"/>
                  </a:ext>
                </a:extLst>
              </p:cNvPr>
              <p:cNvSpPr/>
              <p:nvPr/>
            </p:nvSpPr>
            <p:spPr>
              <a:xfrm>
                <a:off x="2415599" y="5068442"/>
                <a:ext cx="22297" cy="78705"/>
              </a:xfrm>
              <a:custGeom>
                <a:avLst/>
                <a:gdLst>
                  <a:gd name="connsiteX0" fmla="*/ 9068 w 22297"/>
                  <a:gd name="connsiteY0" fmla="*/ 37004 h 78705"/>
                  <a:gd name="connsiteX1" fmla="*/ 22112 w 22297"/>
                  <a:gd name="connsiteY1" fmla="*/ 2545 h 78705"/>
                  <a:gd name="connsiteX2" fmla="*/ 19456 w 22297"/>
                  <a:gd name="connsiteY2" fmla="*/ 498 h 78705"/>
                  <a:gd name="connsiteX3" fmla="*/ 2764 w 22297"/>
                  <a:gd name="connsiteY3" fmla="*/ 76334 h 78705"/>
                  <a:gd name="connsiteX4" fmla="*/ 9155 w 22297"/>
                  <a:gd name="connsiteY4" fmla="*/ 74573 h 78705"/>
                  <a:gd name="connsiteX5" fmla="*/ 9068 w 22297"/>
                  <a:gd name="connsiteY5" fmla="*/ 37004 h 7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97" h="78705">
                    <a:moveTo>
                      <a:pt x="9068" y="37004"/>
                    </a:moveTo>
                    <a:cubicBezTo>
                      <a:pt x="11739" y="24690"/>
                      <a:pt x="16703" y="13838"/>
                      <a:pt x="22112" y="2545"/>
                    </a:cubicBezTo>
                    <a:cubicBezTo>
                      <a:pt x="22920" y="851"/>
                      <a:pt x="20912" y="-876"/>
                      <a:pt x="19456" y="498"/>
                    </a:cubicBezTo>
                    <a:cubicBezTo>
                      <a:pt x="-115" y="18981"/>
                      <a:pt x="-3289" y="51480"/>
                      <a:pt x="2764" y="76334"/>
                    </a:cubicBezTo>
                    <a:cubicBezTo>
                      <a:pt x="3775" y="80490"/>
                      <a:pt x="10074" y="78724"/>
                      <a:pt x="9155" y="74573"/>
                    </a:cubicBezTo>
                    <a:cubicBezTo>
                      <a:pt x="6417" y="62192"/>
                      <a:pt x="6383" y="49390"/>
                      <a:pt x="9068" y="370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 217">
                <a:extLst>
                  <a:ext uri="{FF2B5EF4-FFF2-40B4-BE49-F238E27FC236}">
                    <a16:creationId xmlns:a16="http://schemas.microsoft.com/office/drawing/2014/main" id="{7F6176AB-2884-6D35-6563-8BC5D7BB477D}"/>
                  </a:ext>
                </a:extLst>
              </p:cNvPr>
              <p:cNvSpPr/>
              <p:nvPr/>
            </p:nvSpPr>
            <p:spPr>
              <a:xfrm>
                <a:off x="2326696" y="5055948"/>
                <a:ext cx="55872" cy="91145"/>
              </a:xfrm>
              <a:custGeom>
                <a:avLst/>
                <a:gdLst>
                  <a:gd name="connsiteX0" fmla="*/ 36205 w 55872"/>
                  <a:gd name="connsiteY0" fmla="*/ 42434 h 91145"/>
                  <a:gd name="connsiteX1" fmla="*/ 5849 w 55872"/>
                  <a:gd name="connsiteY1" fmla="*/ 1114 h 91145"/>
                  <a:gd name="connsiteX2" fmla="*/ 923 w 55872"/>
                  <a:gd name="connsiteY2" fmla="*/ 6040 h 91145"/>
                  <a:gd name="connsiteX3" fmla="*/ 30360 w 55872"/>
                  <a:gd name="connsiteY3" fmla="*/ 46798 h 91145"/>
                  <a:gd name="connsiteX4" fmla="*/ 41623 w 55872"/>
                  <a:gd name="connsiteY4" fmla="*/ 68681 h 91145"/>
                  <a:gd name="connsiteX5" fmla="*/ 52234 w 55872"/>
                  <a:gd name="connsiteY5" fmla="*/ 90488 h 91145"/>
                  <a:gd name="connsiteX6" fmla="*/ 55872 w 55872"/>
                  <a:gd name="connsiteY6" fmla="*/ 88983 h 91145"/>
                  <a:gd name="connsiteX7" fmla="*/ 48339 w 55872"/>
                  <a:gd name="connsiteY7" fmla="*/ 65706 h 91145"/>
                  <a:gd name="connsiteX8" fmla="*/ 36205 w 55872"/>
                  <a:gd name="connsiteY8" fmla="*/ 42434 h 9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872" h="91145">
                    <a:moveTo>
                      <a:pt x="36205" y="42434"/>
                    </a:moveTo>
                    <a:cubicBezTo>
                      <a:pt x="27510" y="27677"/>
                      <a:pt x="17301" y="13844"/>
                      <a:pt x="5849" y="1114"/>
                    </a:cubicBezTo>
                    <a:cubicBezTo>
                      <a:pt x="2839" y="-2229"/>
                      <a:pt x="-2047" y="2701"/>
                      <a:pt x="923" y="6040"/>
                    </a:cubicBezTo>
                    <a:cubicBezTo>
                      <a:pt x="12100" y="18600"/>
                      <a:pt x="21956" y="32235"/>
                      <a:pt x="30360" y="46798"/>
                    </a:cubicBezTo>
                    <a:cubicBezTo>
                      <a:pt x="34463" y="53905"/>
                      <a:pt x="38222" y="61211"/>
                      <a:pt x="41623" y="68681"/>
                    </a:cubicBezTo>
                    <a:cubicBezTo>
                      <a:pt x="44904" y="75891"/>
                      <a:pt x="47246" y="84242"/>
                      <a:pt x="52234" y="90488"/>
                    </a:cubicBezTo>
                    <a:cubicBezTo>
                      <a:pt x="53429" y="91983"/>
                      <a:pt x="55877" y="90691"/>
                      <a:pt x="55872" y="88983"/>
                    </a:cubicBezTo>
                    <a:cubicBezTo>
                      <a:pt x="55853" y="80927"/>
                      <a:pt x="51624" y="72881"/>
                      <a:pt x="48339" y="65706"/>
                    </a:cubicBezTo>
                    <a:cubicBezTo>
                      <a:pt x="44701" y="57747"/>
                      <a:pt x="40646" y="49977"/>
                      <a:pt x="36205" y="42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 218">
                <a:extLst>
                  <a:ext uri="{FF2B5EF4-FFF2-40B4-BE49-F238E27FC236}">
                    <a16:creationId xmlns:a16="http://schemas.microsoft.com/office/drawing/2014/main" id="{2C3B581B-B357-99DE-FDBF-B49527273794}"/>
                  </a:ext>
                </a:extLst>
              </p:cNvPr>
              <p:cNvSpPr/>
              <p:nvPr/>
            </p:nvSpPr>
            <p:spPr>
              <a:xfrm>
                <a:off x="2344116" y="5118059"/>
                <a:ext cx="30599" cy="28204"/>
              </a:xfrm>
              <a:custGeom>
                <a:avLst/>
                <a:gdLst>
                  <a:gd name="connsiteX0" fmla="*/ 17115 w 30599"/>
                  <a:gd name="connsiteY0" fmla="*/ 6426 h 28204"/>
                  <a:gd name="connsiteX1" fmla="*/ 510 w 30599"/>
                  <a:gd name="connsiteY1" fmla="*/ 1732 h 28204"/>
                  <a:gd name="connsiteX2" fmla="*/ 1754 w 30599"/>
                  <a:gd name="connsiteY2" fmla="*/ 4732 h 28204"/>
                  <a:gd name="connsiteX3" fmla="*/ 16123 w 30599"/>
                  <a:gd name="connsiteY3" fmla="*/ 14835 h 28204"/>
                  <a:gd name="connsiteX4" fmla="*/ 25703 w 30599"/>
                  <a:gd name="connsiteY4" fmla="*/ 27380 h 28204"/>
                  <a:gd name="connsiteX5" fmla="*/ 30566 w 30599"/>
                  <a:gd name="connsiteY5" fmla="*/ 24550 h 28204"/>
                  <a:gd name="connsiteX6" fmla="*/ 17115 w 30599"/>
                  <a:gd name="connsiteY6" fmla="*/ 6426 h 2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599" h="28204">
                    <a:moveTo>
                      <a:pt x="17115" y="6426"/>
                    </a:moveTo>
                    <a:cubicBezTo>
                      <a:pt x="12529" y="2744"/>
                      <a:pt x="6050" y="-2869"/>
                      <a:pt x="510" y="1732"/>
                    </a:cubicBezTo>
                    <a:cubicBezTo>
                      <a:pt x="-617" y="2671"/>
                      <a:pt x="268" y="4887"/>
                      <a:pt x="1754" y="4732"/>
                    </a:cubicBezTo>
                    <a:cubicBezTo>
                      <a:pt x="7206" y="4176"/>
                      <a:pt x="12809" y="11269"/>
                      <a:pt x="16123" y="14835"/>
                    </a:cubicBezTo>
                    <a:cubicBezTo>
                      <a:pt x="19655" y="18628"/>
                      <a:pt x="21867" y="24052"/>
                      <a:pt x="25703" y="27380"/>
                    </a:cubicBezTo>
                    <a:cubicBezTo>
                      <a:pt x="28045" y="29412"/>
                      <a:pt x="30943" y="27390"/>
                      <a:pt x="30566" y="24550"/>
                    </a:cubicBezTo>
                    <a:cubicBezTo>
                      <a:pt x="29671" y="17921"/>
                      <a:pt x="22118" y="10441"/>
                      <a:pt x="17115" y="642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 219">
                <a:extLst>
                  <a:ext uri="{FF2B5EF4-FFF2-40B4-BE49-F238E27FC236}">
                    <a16:creationId xmlns:a16="http://schemas.microsoft.com/office/drawing/2014/main" id="{EE743BD8-A18D-680A-39F8-BABB8EC707BB}"/>
                  </a:ext>
                </a:extLst>
              </p:cNvPr>
              <p:cNvSpPr/>
              <p:nvPr/>
            </p:nvSpPr>
            <p:spPr>
              <a:xfrm>
                <a:off x="2434501" y="4984931"/>
                <a:ext cx="88045" cy="166577"/>
              </a:xfrm>
              <a:custGeom>
                <a:avLst/>
                <a:gdLst>
                  <a:gd name="connsiteX0" fmla="*/ 87566 w 88045"/>
                  <a:gd name="connsiteY0" fmla="*/ 4497 h 166577"/>
                  <a:gd name="connsiteX1" fmla="*/ 82946 w 88045"/>
                  <a:gd name="connsiteY1" fmla="*/ 931 h 166577"/>
                  <a:gd name="connsiteX2" fmla="*/ 28926 w 88045"/>
                  <a:gd name="connsiteY2" fmla="*/ 78107 h 166577"/>
                  <a:gd name="connsiteX3" fmla="*/ 10487 w 88045"/>
                  <a:gd name="connsiteY3" fmla="*/ 119683 h 166577"/>
                  <a:gd name="connsiteX4" fmla="*/ 3728 w 88045"/>
                  <a:gd name="connsiteY4" fmla="*/ 141629 h 166577"/>
                  <a:gd name="connsiteX5" fmla="*/ 239 w 88045"/>
                  <a:gd name="connsiteY5" fmla="*/ 164287 h 166577"/>
                  <a:gd name="connsiteX6" fmla="*/ 6113 w 88045"/>
                  <a:gd name="connsiteY6" fmla="*/ 165057 h 166577"/>
                  <a:gd name="connsiteX7" fmla="*/ 9403 w 88045"/>
                  <a:gd name="connsiteY7" fmla="*/ 154165 h 166577"/>
                  <a:gd name="connsiteX8" fmla="*/ 12205 w 88045"/>
                  <a:gd name="connsiteY8" fmla="*/ 143966 h 166577"/>
                  <a:gd name="connsiteX9" fmla="*/ 18673 w 88045"/>
                  <a:gd name="connsiteY9" fmla="*/ 122852 h 166577"/>
                  <a:gd name="connsiteX10" fmla="*/ 37257 w 88045"/>
                  <a:gd name="connsiteY10" fmla="*/ 80908 h 166577"/>
                  <a:gd name="connsiteX11" fmla="*/ 87566 w 88045"/>
                  <a:gd name="connsiteY11" fmla="*/ 4497 h 16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045" h="166577">
                    <a:moveTo>
                      <a:pt x="87566" y="4497"/>
                    </a:moveTo>
                    <a:cubicBezTo>
                      <a:pt x="89521" y="1826"/>
                      <a:pt x="84997" y="-1706"/>
                      <a:pt x="82946" y="931"/>
                    </a:cubicBezTo>
                    <a:cubicBezTo>
                      <a:pt x="63723" y="25684"/>
                      <a:pt x="43847" y="50427"/>
                      <a:pt x="28926" y="78107"/>
                    </a:cubicBezTo>
                    <a:cubicBezTo>
                      <a:pt x="21726" y="91456"/>
                      <a:pt x="15538" y="105381"/>
                      <a:pt x="10487" y="119683"/>
                    </a:cubicBezTo>
                    <a:cubicBezTo>
                      <a:pt x="7942" y="126887"/>
                      <a:pt x="5591" y="134217"/>
                      <a:pt x="3728" y="141629"/>
                    </a:cubicBezTo>
                    <a:cubicBezTo>
                      <a:pt x="2005" y="148480"/>
                      <a:pt x="-844" y="157247"/>
                      <a:pt x="239" y="164287"/>
                    </a:cubicBezTo>
                    <a:cubicBezTo>
                      <a:pt x="675" y="167127"/>
                      <a:pt x="4831" y="167258"/>
                      <a:pt x="6113" y="165057"/>
                    </a:cubicBezTo>
                    <a:cubicBezTo>
                      <a:pt x="8015" y="161786"/>
                      <a:pt x="8469" y="157804"/>
                      <a:pt x="9403" y="154165"/>
                    </a:cubicBezTo>
                    <a:cubicBezTo>
                      <a:pt x="10284" y="150750"/>
                      <a:pt x="11271" y="147368"/>
                      <a:pt x="12205" y="143966"/>
                    </a:cubicBezTo>
                    <a:cubicBezTo>
                      <a:pt x="14159" y="136864"/>
                      <a:pt x="16244" y="129814"/>
                      <a:pt x="18673" y="122852"/>
                    </a:cubicBezTo>
                    <a:cubicBezTo>
                      <a:pt x="23725" y="108385"/>
                      <a:pt x="29951" y="94378"/>
                      <a:pt x="37257" y="80908"/>
                    </a:cubicBezTo>
                    <a:cubicBezTo>
                      <a:pt x="51845" y="54027"/>
                      <a:pt x="69539" y="29138"/>
                      <a:pt x="87566" y="44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 220">
                <a:extLst>
                  <a:ext uri="{FF2B5EF4-FFF2-40B4-BE49-F238E27FC236}">
                    <a16:creationId xmlns:a16="http://schemas.microsoft.com/office/drawing/2014/main" id="{5040D11F-1852-FC30-E5DB-26F0944E2B43}"/>
                  </a:ext>
                </a:extLst>
              </p:cNvPr>
              <p:cNvSpPr/>
              <p:nvPr/>
            </p:nvSpPr>
            <p:spPr>
              <a:xfrm>
                <a:off x="2464935" y="5071850"/>
                <a:ext cx="11302" cy="76241"/>
              </a:xfrm>
              <a:custGeom>
                <a:avLst/>
                <a:gdLst>
                  <a:gd name="connsiteX0" fmla="*/ 11285 w 11302"/>
                  <a:gd name="connsiteY0" fmla="*/ 2383 h 76241"/>
                  <a:gd name="connsiteX1" fmla="*/ 6746 w 11302"/>
                  <a:gd name="connsiteY1" fmla="*/ 1155 h 76241"/>
                  <a:gd name="connsiteX2" fmla="*/ 11 w 11302"/>
                  <a:gd name="connsiteY2" fmla="*/ 35091 h 76241"/>
                  <a:gd name="connsiteX3" fmla="*/ 2106 w 11302"/>
                  <a:gd name="connsiteY3" fmla="*/ 72094 h 76241"/>
                  <a:gd name="connsiteX4" fmla="*/ 10762 w 11302"/>
                  <a:gd name="connsiteY4" fmla="*/ 72094 h 76241"/>
                  <a:gd name="connsiteX5" fmla="*/ 8894 w 11302"/>
                  <a:gd name="connsiteY5" fmla="*/ 36890 h 76241"/>
                  <a:gd name="connsiteX6" fmla="*/ 11285 w 11302"/>
                  <a:gd name="connsiteY6" fmla="*/ 2383 h 7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02" h="76241">
                    <a:moveTo>
                      <a:pt x="11285" y="2383"/>
                    </a:moveTo>
                    <a:cubicBezTo>
                      <a:pt x="11231" y="-69"/>
                      <a:pt x="8043" y="-882"/>
                      <a:pt x="6746" y="1155"/>
                    </a:cubicBezTo>
                    <a:cubicBezTo>
                      <a:pt x="544" y="10918"/>
                      <a:pt x="132" y="23842"/>
                      <a:pt x="11" y="35091"/>
                    </a:cubicBezTo>
                    <a:cubicBezTo>
                      <a:pt x="-124" y="47457"/>
                      <a:pt x="984" y="59795"/>
                      <a:pt x="2106" y="72094"/>
                    </a:cubicBezTo>
                    <a:cubicBezTo>
                      <a:pt x="2610" y="77586"/>
                      <a:pt x="11236" y="77663"/>
                      <a:pt x="10762" y="72094"/>
                    </a:cubicBezTo>
                    <a:cubicBezTo>
                      <a:pt x="9770" y="60385"/>
                      <a:pt x="8803" y="48653"/>
                      <a:pt x="8894" y="36890"/>
                    </a:cubicBezTo>
                    <a:cubicBezTo>
                      <a:pt x="8987" y="25342"/>
                      <a:pt x="11541" y="13879"/>
                      <a:pt x="11285" y="2383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 221">
                <a:extLst>
                  <a:ext uri="{FF2B5EF4-FFF2-40B4-BE49-F238E27FC236}">
                    <a16:creationId xmlns:a16="http://schemas.microsoft.com/office/drawing/2014/main" id="{7FB7147B-083D-7A7A-A8C9-8B0F04BAA885}"/>
                  </a:ext>
                </a:extLst>
              </p:cNvPr>
              <p:cNvSpPr/>
              <p:nvPr/>
            </p:nvSpPr>
            <p:spPr>
              <a:xfrm>
                <a:off x="2530434" y="5091895"/>
                <a:ext cx="11702" cy="55094"/>
              </a:xfrm>
              <a:custGeom>
                <a:avLst/>
                <a:gdLst>
                  <a:gd name="connsiteX0" fmla="*/ 7324 w 11702"/>
                  <a:gd name="connsiteY0" fmla="*/ 1575 h 55094"/>
                  <a:gd name="connsiteX1" fmla="*/ 1359 w 11702"/>
                  <a:gd name="connsiteY1" fmla="*/ 28293 h 55094"/>
                  <a:gd name="connsiteX2" fmla="*/ 2239 w 11702"/>
                  <a:gd name="connsiteY2" fmla="*/ 54144 h 55094"/>
                  <a:gd name="connsiteX3" fmla="*/ 5762 w 11702"/>
                  <a:gd name="connsiteY3" fmla="*/ 53684 h 55094"/>
                  <a:gd name="connsiteX4" fmla="*/ 7547 w 11702"/>
                  <a:gd name="connsiteY4" fmla="*/ 29178 h 55094"/>
                  <a:gd name="connsiteX5" fmla="*/ 11625 w 11702"/>
                  <a:gd name="connsiteY5" fmla="*/ 2761 h 55094"/>
                  <a:gd name="connsiteX6" fmla="*/ 7324 w 11702"/>
                  <a:gd name="connsiteY6" fmla="*/ 1575 h 55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02" h="55094">
                    <a:moveTo>
                      <a:pt x="7324" y="1575"/>
                    </a:moveTo>
                    <a:cubicBezTo>
                      <a:pt x="4634" y="10318"/>
                      <a:pt x="2530" y="19221"/>
                      <a:pt x="1359" y="28293"/>
                    </a:cubicBezTo>
                    <a:cubicBezTo>
                      <a:pt x="251" y="36847"/>
                      <a:pt x="-1419" y="46093"/>
                      <a:pt x="2239" y="54144"/>
                    </a:cubicBezTo>
                    <a:cubicBezTo>
                      <a:pt x="2979" y="55769"/>
                      <a:pt x="5283" y="55107"/>
                      <a:pt x="5762" y="53684"/>
                    </a:cubicBezTo>
                    <a:cubicBezTo>
                      <a:pt x="8379" y="45943"/>
                      <a:pt x="6981" y="37306"/>
                      <a:pt x="7547" y="29178"/>
                    </a:cubicBezTo>
                    <a:cubicBezTo>
                      <a:pt x="8171" y="20247"/>
                      <a:pt x="9492" y="11455"/>
                      <a:pt x="11625" y="2761"/>
                    </a:cubicBezTo>
                    <a:cubicBezTo>
                      <a:pt x="12313" y="-36"/>
                      <a:pt x="8171" y="-1173"/>
                      <a:pt x="7324" y="15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 222">
                <a:extLst>
                  <a:ext uri="{FF2B5EF4-FFF2-40B4-BE49-F238E27FC236}">
                    <a16:creationId xmlns:a16="http://schemas.microsoft.com/office/drawing/2014/main" id="{1813852D-FBBF-0726-4DAF-2964E04016B0}"/>
                  </a:ext>
                </a:extLst>
              </p:cNvPr>
              <p:cNvSpPr/>
              <p:nvPr/>
            </p:nvSpPr>
            <p:spPr>
              <a:xfrm>
                <a:off x="2547494" y="5070361"/>
                <a:ext cx="22299" cy="78693"/>
              </a:xfrm>
              <a:custGeom>
                <a:avLst/>
                <a:gdLst>
                  <a:gd name="connsiteX0" fmla="*/ 2844 w 22299"/>
                  <a:gd name="connsiteY0" fmla="*/ 495 h 78693"/>
                  <a:gd name="connsiteX1" fmla="*/ 188 w 22299"/>
                  <a:gd name="connsiteY1" fmla="*/ 2542 h 78693"/>
                  <a:gd name="connsiteX2" fmla="*/ 13227 w 22299"/>
                  <a:gd name="connsiteY2" fmla="*/ 37001 h 78693"/>
                  <a:gd name="connsiteX3" fmla="*/ 13140 w 22299"/>
                  <a:gd name="connsiteY3" fmla="*/ 74561 h 78693"/>
                  <a:gd name="connsiteX4" fmla="*/ 19531 w 22299"/>
                  <a:gd name="connsiteY4" fmla="*/ 76322 h 78693"/>
                  <a:gd name="connsiteX5" fmla="*/ 2844 w 22299"/>
                  <a:gd name="connsiteY5" fmla="*/ 495 h 78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99" h="78693">
                    <a:moveTo>
                      <a:pt x="2844" y="495"/>
                    </a:moveTo>
                    <a:cubicBezTo>
                      <a:pt x="1402" y="-869"/>
                      <a:pt x="-630" y="839"/>
                      <a:pt x="188" y="2542"/>
                    </a:cubicBezTo>
                    <a:cubicBezTo>
                      <a:pt x="5597" y="13840"/>
                      <a:pt x="10556" y="24692"/>
                      <a:pt x="13227" y="37001"/>
                    </a:cubicBezTo>
                    <a:cubicBezTo>
                      <a:pt x="15912" y="49387"/>
                      <a:pt x="15883" y="62194"/>
                      <a:pt x="13140" y="74561"/>
                    </a:cubicBezTo>
                    <a:cubicBezTo>
                      <a:pt x="12221" y="78707"/>
                      <a:pt x="18515" y="80483"/>
                      <a:pt x="19531" y="76322"/>
                    </a:cubicBezTo>
                    <a:cubicBezTo>
                      <a:pt x="25589" y="51477"/>
                      <a:pt x="22420" y="18978"/>
                      <a:pt x="2844" y="4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 223">
                <a:extLst>
                  <a:ext uri="{FF2B5EF4-FFF2-40B4-BE49-F238E27FC236}">
                    <a16:creationId xmlns:a16="http://schemas.microsoft.com/office/drawing/2014/main" id="{09FBD9D6-FBC9-5BC6-E2E2-16182801F685}"/>
                  </a:ext>
                </a:extLst>
              </p:cNvPr>
              <p:cNvSpPr/>
              <p:nvPr/>
            </p:nvSpPr>
            <p:spPr>
              <a:xfrm>
                <a:off x="2570694" y="5021130"/>
                <a:ext cx="60817" cy="127894"/>
              </a:xfrm>
              <a:custGeom>
                <a:avLst/>
                <a:gdLst>
                  <a:gd name="connsiteX0" fmla="*/ 54967 w 60817"/>
                  <a:gd name="connsiteY0" fmla="*/ 37858 h 127894"/>
                  <a:gd name="connsiteX1" fmla="*/ 24611 w 60817"/>
                  <a:gd name="connsiteY1" fmla="*/ 79177 h 127894"/>
                  <a:gd name="connsiteX2" fmla="*/ 12476 w 60817"/>
                  <a:gd name="connsiteY2" fmla="*/ 102450 h 127894"/>
                  <a:gd name="connsiteX3" fmla="*/ 6743 w 60817"/>
                  <a:gd name="connsiteY3" fmla="*/ 115886 h 127894"/>
                  <a:gd name="connsiteX4" fmla="*/ 6177 w 60817"/>
                  <a:gd name="connsiteY4" fmla="*/ 115798 h 127894"/>
                  <a:gd name="connsiteX5" fmla="*/ 38743 w 60817"/>
                  <a:gd name="connsiteY5" fmla="*/ 5262 h 127894"/>
                  <a:gd name="connsiteX6" fmla="*/ 32434 w 60817"/>
                  <a:gd name="connsiteY6" fmla="*/ 1575 h 127894"/>
                  <a:gd name="connsiteX7" fmla="*/ 700 w 60817"/>
                  <a:gd name="connsiteY7" fmla="*/ 118469 h 127894"/>
                  <a:gd name="connsiteX8" fmla="*/ 4967 w 60817"/>
                  <a:gd name="connsiteY8" fmla="*/ 120825 h 127894"/>
                  <a:gd name="connsiteX9" fmla="*/ 5388 w 60817"/>
                  <a:gd name="connsiteY9" fmla="*/ 121126 h 127894"/>
                  <a:gd name="connsiteX10" fmla="*/ 4943 w 60817"/>
                  <a:gd name="connsiteY10" fmla="*/ 125732 h 127894"/>
                  <a:gd name="connsiteX11" fmla="*/ 8581 w 60817"/>
                  <a:gd name="connsiteY11" fmla="*/ 127236 h 127894"/>
                  <a:gd name="connsiteX12" fmla="*/ 18853 w 60817"/>
                  <a:gd name="connsiteY12" fmla="*/ 106180 h 127894"/>
                  <a:gd name="connsiteX13" fmla="*/ 30455 w 60817"/>
                  <a:gd name="connsiteY13" fmla="*/ 83546 h 127894"/>
                  <a:gd name="connsiteX14" fmla="*/ 59897 w 60817"/>
                  <a:gd name="connsiteY14" fmla="*/ 42788 h 127894"/>
                  <a:gd name="connsiteX15" fmla="*/ 54967 w 60817"/>
                  <a:gd name="connsiteY15" fmla="*/ 37858 h 12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817" h="127894">
                    <a:moveTo>
                      <a:pt x="54967" y="37858"/>
                    </a:moveTo>
                    <a:cubicBezTo>
                      <a:pt x="43514" y="50588"/>
                      <a:pt x="33300" y="64420"/>
                      <a:pt x="24611" y="79177"/>
                    </a:cubicBezTo>
                    <a:cubicBezTo>
                      <a:pt x="20169" y="86720"/>
                      <a:pt x="16119" y="94491"/>
                      <a:pt x="12476" y="102450"/>
                    </a:cubicBezTo>
                    <a:cubicBezTo>
                      <a:pt x="10541" y="106683"/>
                      <a:pt x="8277" y="111221"/>
                      <a:pt x="6743" y="115886"/>
                    </a:cubicBezTo>
                    <a:cubicBezTo>
                      <a:pt x="6641" y="116190"/>
                      <a:pt x="6182" y="116123"/>
                      <a:pt x="6177" y="115798"/>
                    </a:cubicBezTo>
                    <a:cubicBezTo>
                      <a:pt x="5403" y="77136"/>
                      <a:pt x="17745" y="37568"/>
                      <a:pt x="38743" y="5262"/>
                    </a:cubicBezTo>
                    <a:cubicBezTo>
                      <a:pt x="41366" y="1227"/>
                      <a:pt x="35192" y="-2073"/>
                      <a:pt x="32434" y="1575"/>
                    </a:cubicBezTo>
                    <a:cubicBezTo>
                      <a:pt x="6990" y="35250"/>
                      <a:pt x="-2847" y="76734"/>
                      <a:pt x="700" y="118469"/>
                    </a:cubicBezTo>
                    <a:cubicBezTo>
                      <a:pt x="898" y="120825"/>
                      <a:pt x="3395" y="121643"/>
                      <a:pt x="4967" y="120825"/>
                    </a:cubicBezTo>
                    <a:cubicBezTo>
                      <a:pt x="5185" y="120714"/>
                      <a:pt x="5432" y="120879"/>
                      <a:pt x="5388" y="121126"/>
                    </a:cubicBezTo>
                    <a:cubicBezTo>
                      <a:pt x="5112" y="122654"/>
                      <a:pt x="4948" y="124193"/>
                      <a:pt x="4943" y="125732"/>
                    </a:cubicBezTo>
                    <a:cubicBezTo>
                      <a:pt x="4938" y="127430"/>
                      <a:pt x="7381" y="128736"/>
                      <a:pt x="8581" y="127236"/>
                    </a:cubicBezTo>
                    <a:cubicBezTo>
                      <a:pt x="13415" y="121188"/>
                      <a:pt x="15699" y="113166"/>
                      <a:pt x="18853" y="106180"/>
                    </a:cubicBezTo>
                    <a:cubicBezTo>
                      <a:pt x="22341" y="98448"/>
                      <a:pt x="26217" y="90891"/>
                      <a:pt x="30455" y="83546"/>
                    </a:cubicBezTo>
                    <a:cubicBezTo>
                      <a:pt x="38865" y="68983"/>
                      <a:pt x="48715" y="55349"/>
                      <a:pt x="59897" y="42788"/>
                    </a:cubicBezTo>
                    <a:cubicBezTo>
                      <a:pt x="62862" y="39450"/>
                      <a:pt x="57976" y="34515"/>
                      <a:pt x="54967" y="378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 224">
                <a:extLst>
                  <a:ext uri="{FF2B5EF4-FFF2-40B4-BE49-F238E27FC236}">
                    <a16:creationId xmlns:a16="http://schemas.microsoft.com/office/drawing/2014/main" id="{37E8B412-5564-C124-3D83-28E9CDEC5832}"/>
                  </a:ext>
                </a:extLst>
              </p:cNvPr>
              <p:cNvSpPr/>
              <p:nvPr/>
            </p:nvSpPr>
            <p:spPr>
              <a:xfrm>
                <a:off x="2490011" y="5060494"/>
                <a:ext cx="23884" cy="84815"/>
              </a:xfrm>
              <a:custGeom>
                <a:avLst/>
                <a:gdLst>
                  <a:gd name="connsiteX0" fmla="*/ 23836 w 23884"/>
                  <a:gd name="connsiteY0" fmla="*/ 3255 h 84815"/>
                  <a:gd name="connsiteX1" fmla="*/ 19076 w 23884"/>
                  <a:gd name="connsiteY1" fmla="*/ 1247 h 84815"/>
                  <a:gd name="connsiteX2" fmla="*/ 11286 w 23884"/>
                  <a:gd name="connsiteY2" fmla="*/ 19884 h 84815"/>
                  <a:gd name="connsiteX3" fmla="*/ 5712 w 23884"/>
                  <a:gd name="connsiteY3" fmla="*/ 40394 h 84815"/>
                  <a:gd name="connsiteX4" fmla="*/ 8 w 23884"/>
                  <a:gd name="connsiteY4" fmla="*/ 81728 h 84815"/>
                  <a:gd name="connsiteX5" fmla="*/ 6433 w 23884"/>
                  <a:gd name="connsiteY5" fmla="*/ 81728 h 84815"/>
                  <a:gd name="connsiteX6" fmla="*/ 12771 w 23884"/>
                  <a:gd name="connsiteY6" fmla="*/ 41419 h 84815"/>
                  <a:gd name="connsiteX7" fmla="*/ 17914 w 23884"/>
                  <a:gd name="connsiteY7" fmla="*/ 22628 h 84815"/>
                  <a:gd name="connsiteX8" fmla="*/ 23836 w 23884"/>
                  <a:gd name="connsiteY8" fmla="*/ 3255 h 84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84" h="84815">
                    <a:moveTo>
                      <a:pt x="23836" y="3255"/>
                    </a:moveTo>
                    <a:cubicBezTo>
                      <a:pt x="24339" y="376"/>
                      <a:pt x="20779" y="-1288"/>
                      <a:pt x="19076" y="1247"/>
                    </a:cubicBezTo>
                    <a:cubicBezTo>
                      <a:pt x="15413" y="6719"/>
                      <a:pt x="13294" y="13657"/>
                      <a:pt x="11286" y="19884"/>
                    </a:cubicBezTo>
                    <a:cubicBezTo>
                      <a:pt x="9113" y="26634"/>
                      <a:pt x="7236" y="33465"/>
                      <a:pt x="5712" y="40394"/>
                    </a:cubicBezTo>
                    <a:cubicBezTo>
                      <a:pt x="2717" y="53994"/>
                      <a:pt x="859" y="67827"/>
                      <a:pt x="8" y="81728"/>
                    </a:cubicBezTo>
                    <a:cubicBezTo>
                      <a:pt x="-249" y="85874"/>
                      <a:pt x="6114" y="85816"/>
                      <a:pt x="6433" y="81728"/>
                    </a:cubicBezTo>
                    <a:cubicBezTo>
                      <a:pt x="7492" y="68137"/>
                      <a:pt x="9578" y="54676"/>
                      <a:pt x="12771" y="41419"/>
                    </a:cubicBezTo>
                    <a:cubicBezTo>
                      <a:pt x="14290" y="35111"/>
                      <a:pt x="15989" y="28830"/>
                      <a:pt x="17914" y="22628"/>
                    </a:cubicBezTo>
                    <a:cubicBezTo>
                      <a:pt x="19888" y="16260"/>
                      <a:pt x="22685" y="9825"/>
                      <a:pt x="23836" y="32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 225">
                <a:extLst>
                  <a:ext uri="{FF2B5EF4-FFF2-40B4-BE49-F238E27FC236}">
                    <a16:creationId xmlns:a16="http://schemas.microsoft.com/office/drawing/2014/main" id="{F3D05D83-85C7-08F5-60FF-59080E51F10B}"/>
                  </a:ext>
                </a:extLst>
              </p:cNvPr>
              <p:cNvSpPr/>
              <p:nvPr/>
            </p:nvSpPr>
            <p:spPr>
              <a:xfrm>
                <a:off x="2513098" y="5088305"/>
                <a:ext cx="11729" cy="62077"/>
              </a:xfrm>
              <a:custGeom>
                <a:avLst/>
                <a:gdLst>
                  <a:gd name="connsiteX0" fmla="*/ 10291 w 11729"/>
                  <a:gd name="connsiteY0" fmla="*/ 31646 h 62077"/>
                  <a:gd name="connsiteX1" fmla="*/ 4199 w 11729"/>
                  <a:gd name="connsiteY1" fmla="*/ 1498 h 62077"/>
                  <a:gd name="connsiteX2" fmla="*/ 91 w 11729"/>
                  <a:gd name="connsiteY2" fmla="*/ 2630 h 62077"/>
                  <a:gd name="connsiteX3" fmla="*/ 5752 w 11729"/>
                  <a:gd name="connsiteY3" fmla="*/ 32531 h 62077"/>
                  <a:gd name="connsiteX4" fmla="*/ 6144 w 11729"/>
                  <a:gd name="connsiteY4" fmla="*/ 46746 h 62077"/>
                  <a:gd name="connsiteX5" fmla="*/ 6584 w 11729"/>
                  <a:gd name="connsiteY5" fmla="*/ 60622 h 62077"/>
                  <a:gd name="connsiteX6" fmla="*/ 10233 w 11729"/>
                  <a:gd name="connsiteY6" fmla="*/ 61096 h 62077"/>
                  <a:gd name="connsiteX7" fmla="*/ 11611 w 11729"/>
                  <a:gd name="connsiteY7" fmla="*/ 47636 h 62077"/>
                  <a:gd name="connsiteX8" fmla="*/ 10291 w 11729"/>
                  <a:gd name="connsiteY8" fmla="*/ 31646 h 62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29" h="62077">
                    <a:moveTo>
                      <a:pt x="10291" y="31646"/>
                    </a:moveTo>
                    <a:cubicBezTo>
                      <a:pt x="9163" y="21422"/>
                      <a:pt x="7112" y="11359"/>
                      <a:pt x="4199" y="1498"/>
                    </a:cubicBezTo>
                    <a:cubicBezTo>
                      <a:pt x="3425" y="-1124"/>
                      <a:pt x="-658" y="-21"/>
                      <a:pt x="91" y="2630"/>
                    </a:cubicBezTo>
                    <a:cubicBezTo>
                      <a:pt x="2854" y="12418"/>
                      <a:pt x="4814" y="22400"/>
                      <a:pt x="5752" y="32531"/>
                    </a:cubicBezTo>
                    <a:cubicBezTo>
                      <a:pt x="6193" y="37248"/>
                      <a:pt x="6173" y="42009"/>
                      <a:pt x="6144" y="46746"/>
                    </a:cubicBezTo>
                    <a:cubicBezTo>
                      <a:pt x="6115" y="51357"/>
                      <a:pt x="5254" y="56156"/>
                      <a:pt x="6584" y="60622"/>
                    </a:cubicBezTo>
                    <a:cubicBezTo>
                      <a:pt x="7025" y="62108"/>
                      <a:pt x="9507" y="62761"/>
                      <a:pt x="10233" y="61096"/>
                    </a:cubicBezTo>
                    <a:cubicBezTo>
                      <a:pt x="12110" y="56785"/>
                      <a:pt x="11742" y="52266"/>
                      <a:pt x="11611" y="47636"/>
                    </a:cubicBezTo>
                    <a:cubicBezTo>
                      <a:pt x="11462" y="42280"/>
                      <a:pt x="10876" y="36963"/>
                      <a:pt x="10291" y="316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26">
                <a:extLst>
                  <a:ext uri="{FF2B5EF4-FFF2-40B4-BE49-F238E27FC236}">
                    <a16:creationId xmlns:a16="http://schemas.microsoft.com/office/drawing/2014/main" id="{C0F311F7-AD87-6990-9A3B-CDFD22112CF7}"/>
                  </a:ext>
                </a:extLst>
              </p:cNvPr>
              <p:cNvSpPr/>
              <p:nvPr/>
            </p:nvSpPr>
            <p:spPr>
              <a:xfrm>
                <a:off x="2503379" y="5113459"/>
                <a:ext cx="12066" cy="31848"/>
              </a:xfrm>
              <a:custGeom>
                <a:avLst/>
                <a:gdLst>
                  <a:gd name="connsiteX0" fmla="*/ 7033 w 12066"/>
                  <a:gd name="connsiteY0" fmla="*/ 2355 h 31848"/>
                  <a:gd name="connsiteX1" fmla="*/ 249 w 12066"/>
                  <a:gd name="connsiteY1" fmla="*/ 4227 h 31848"/>
                  <a:gd name="connsiteX2" fmla="*/ 4352 w 12066"/>
                  <a:gd name="connsiteY2" fmla="*/ 20949 h 31848"/>
                  <a:gd name="connsiteX3" fmla="*/ 7647 w 12066"/>
                  <a:gd name="connsiteY3" fmla="*/ 31670 h 31848"/>
                  <a:gd name="connsiteX4" fmla="*/ 8978 w 12066"/>
                  <a:gd name="connsiteY4" fmla="*/ 31670 h 31848"/>
                  <a:gd name="connsiteX5" fmla="*/ 11532 w 12066"/>
                  <a:gd name="connsiteY5" fmla="*/ 19594 h 31848"/>
                  <a:gd name="connsiteX6" fmla="*/ 7033 w 12066"/>
                  <a:gd name="connsiteY6" fmla="*/ 2355 h 3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66" h="31848">
                    <a:moveTo>
                      <a:pt x="7033" y="2355"/>
                    </a:moveTo>
                    <a:cubicBezTo>
                      <a:pt x="5378" y="-1777"/>
                      <a:pt x="-1371" y="-40"/>
                      <a:pt x="249" y="4227"/>
                    </a:cubicBezTo>
                    <a:cubicBezTo>
                      <a:pt x="2306" y="9622"/>
                      <a:pt x="3786" y="15191"/>
                      <a:pt x="4352" y="20949"/>
                    </a:cubicBezTo>
                    <a:cubicBezTo>
                      <a:pt x="4720" y="24679"/>
                      <a:pt x="4009" y="29421"/>
                      <a:pt x="7647" y="31670"/>
                    </a:cubicBezTo>
                    <a:cubicBezTo>
                      <a:pt x="8058" y="31922"/>
                      <a:pt x="8566" y="31893"/>
                      <a:pt x="8978" y="31670"/>
                    </a:cubicBezTo>
                    <a:cubicBezTo>
                      <a:pt x="13201" y="29401"/>
                      <a:pt x="12031" y="23518"/>
                      <a:pt x="11532" y="19594"/>
                    </a:cubicBezTo>
                    <a:cubicBezTo>
                      <a:pt x="10768" y="13638"/>
                      <a:pt x="9258" y="7924"/>
                      <a:pt x="7033" y="2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 227">
                <a:extLst>
                  <a:ext uri="{FF2B5EF4-FFF2-40B4-BE49-F238E27FC236}">
                    <a16:creationId xmlns:a16="http://schemas.microsoft.com/office/drawing/2014/main" id="{3A60CB47-5CBA-C2DF-B588-10CB3C2CBE68}"/>
                  </a:ext>
                </a:extLst>
              </p:cNvPr>
              <p:cNvSpPr/>
              <p:nvPr/>
            </p:nvSpPr>
            <p:spPr>
              <a:xfrm>
                <a:off x="2637361" y="5091895"/>
                <a:ext cx="11703" cy="55094"/>
              </a:xfrm>
              <a:custGeom>
                <a:avLst/>
                <a:gdLst>
                  <a:gd name="connsiteX0" fmla="*/ 7324 w 11703"/>
                  <a:gd name="connsiteY0" fmla="*/ 1575 h 55094"/>
                  <a:gd name="connsiteX1" fmla="*/ 1359 w 11703"/>
                  <a:gd name="connsiteY1" fmla="*/ 28293 h 55094"/>
                  <a:gd name="connsiteX2" fmla="*/ 2239 w 11703"/>
                  <a:gd name="connsiteY2" fmla="*/ 54144 h 55094"/>
                  <a:gd name="connsiteX3" fmla="*/ 5761 w 11703"/>
                  <a:gd name="connsiteY3" fmla="*/ 53684 h 55094"/>
                  <a:gd name="connsiteX4" fmla="*/ 7547 w 11703"/>
                  <a:gd name="connsiteY4" fmla="*/ 29178 h 55094"/>
                  <a:gd name="connsiteX5" fmla="*/ 11626 w 11703"/>
                  <a:gd name="connsiteY5" fmla="*/ 2761 h 55094"/>
                  <a:gd name="connsiteX6" fmla="*/ 7324 w 11703"/>
                  <a:gd name="connsiteY6" fmla="*/ 1575 h 55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03" h="55094">
                    <a:moveTo>
                      <a:pt x="7324" y="1575"/>
                    </a:moveTo>
                    <a:cubicBezTo>
                      <a:pt x="4634" y="10318"/>
                      <a:pt x="2530" y="19221"/>
                      <a:pt x="1359" y="28293"/>
                    </a:cubicBezTo>
                    <a:cubicBezTo>
                      <a:pt x="251" y="36847"/>
                      <a:pt x="-1418" y="46093"/>
                      <a:pt x="2239" y="54144"/>
                    </a:cubicBezTo>
                    <a:cubicBezTo>
                      <a:pt x="2980" y="55769"/>
                      <a:pt x="5282" y="55107"/>
                      <a:pt x="5761" y="53684"/>
                    </a:cubicBezTo>
                    <a:cubicBezTo>
                      <a:pt x="8379" y="45943"/>
                      <a:pt x="6981" y="37306"/>
                      <a:pt x="7547" y="29178"/>
                    </a:cubicBezTo>
                    <a:cubicBezTo>
                      <a:pt x="8171" y="20247"/>
                      <a:pt x="9492" y="11455"/>
                      <a:pt x="11626" y="2761"/>
                    </a:cubicBezTo>
                    <a:cubicBezTo>
                      <a:pt x="12318" y="-36"/>
                      <a:pt x="8171" y="-1173"/>
                      <a:pt x="7324" y="15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 228">
                <a:extLst>
                  <a:ext uri="{FF2B5EF4-FFF2-40B4-BE49-F238E27FC236}">
                    <a16:creationId xmlns:a16="http://schemas.microsoft.com/office/drawing/2014/main" id="{F50276A4-9FE4-CB42-EF33-42812D356C52}"/>
                  </a:ext>
                </a:extLst>
              </p:cNvPr>
              <p:cNvSpPr/>
              <p:nvPr/>
            </p:nvSpPr>
            <p:spPr>
              <a:xfrm>
                <a:off x="2620025" y="5088305"/>
                <a:ext cx="11729" cy="62077"/>
              </a:xfrm>
              <a:custGeom>
                <a:avLst/>
                <a:gdLst>
                  <a:gd name="connsiteX0" fmla="*/ 10291 w 11729"/>
                  <a:gd name="connsiteY0" fmla="*/ 31646 h 62077"/>
                  <a:gd name="connsiteX1" fmla="*/ 4199 w 11729"/>
                  <a:gd name="connsiteY1" fmla="*/ 1498 h 62077"/>
                  <a:gd name="connsiteX2" fmla="*/ 92 w 11729"/>
                  <a:gd name="connsiteY2" fmla="*/ 2630 h 62077"/>
                  <a:gd name="connsiteX3" fmla="*/ 5752 w 11729"/>
                  <a:gd name="connsiteY3" fmla="*/ 32531 h 62077"/>
                  <a:gd name="connsiteX4" fmla="*/ 6144 w 11729"/>
                  <a:gd name="connsiteY4" fmla="*/ 46746 h 62077"/>
                  <a:gd name="connsiteX5" fmla="*/ 6584 w 11729"/>
                  <a:gd name="connsiteY5" fmla="*/ 60622 h 62077"/>
                  <a:gd name="connsiteX6" fmla="*/ 10232 w 11729"/>
                  <a:gd name="connsiteY6" fmla="*/ 61096 h 62077"/>
                  <a:gd name="connsiteX7" fmla="*/ 11611 w 11729"/>
                  <a:gd name="connsiteY7" fmla="*/ 47636 h 62077"/>
                  <a:gd name="connsiteX8" fmla="*/ 10291 w 11729"/>
                  <a:gd name="connsiteY8" fmla="*/ 31646 h 62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29" h="62077">
                    <a:moveTo>
                      <a:pt x="10291" y="31646"/>
                    </a:moveTo>
                    <a:cubicBezTo>
                      <a:pt x="9163" y="21422"/>
                      <a:pt x="7112" y="11359"/>
                      <a:pt x="4199" y="1498"/>
                    </a:cubicBezTo>
                    <a:cubicBezTo>
                      <a:pt x="3425" y="-1124"/>
                      <a:pt x="-659" y="-21"/>
                      <a:pt x="92" y="2630"/>
                    </a:cubicBezTo>
                    <a:cubicBezTo>
                      <a:pt x="2854" y="12418"/>
                      <a:pt x="4814" y="22400"/>
                      <a:pt x="5752" y="32531"/>
                    </a:cubicBezTo>
                    <a:cubicBezTo>
                      <a:pt x="6193" y="37248"/>
                      <a:pt x="6173" y="42009"/>
                      <a:pt x="6144" y="46746"/>
                    </a:cubicBezTo>
                    <a:cubicBezTo>
                      <a:pt x="6115" y="51357"/>
                      <a:pt x="5254" y="56156"/>
                      <a:pt x="6584" y="60622"/>
                    </a:cubicBezTo>
                    <a:cubicBezTo>
                      <a:pt x="7025" y="62108"/>
                      <a:pt x="9507" y="62761"/>
                      <a:pt x="10232" y="61096"/>
                    </a:cubicBezTo>
                    <a:cubicBezTo>
                      <a:pt x="12110" y="56785"/>
                      <a:pt x="11742" y="52266"/>
                      <a:pt x="11611" y="47636"/>
                    </a:cubicBezTo>
                    <a:cubicBezTo>
                      <a:pt x="11466" y="42280"/>
                      <a:pt x="10876" y="36963"/>
                      <a:pt x="10291" y="316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 229">
                <a:extLst>
                  <a:ext uri="{FF2B5EF4-FFF2-40B4-BE49-F238E27FC236}">
                    <a16:creationId xmlns:a16="http://schemas.microsoft.com/office/drawing/2014/main" id="{B414214F-F679-EE39-7C6D-3AE7C168DA73}"/>
                  </a:ext>
                </a:extLst>
              </p:cNvPr>
              <p:cNvSpPr/>
              <p:nvPr/>
            </p:nvSpPr>
            <p:spPr>
              <a:xfrm>
                <a:off x="2610306" y="5113459"/>
                <a:ext cx="12066" cy="31848"/>
              </a:xfrm>
              <a:custGeom>
                <a:avLst/>
                <a:gdLst>
                  <a:gd name="connsiteX0" fmla="*/ 7033 w 12066"/>
                  <a:gd name="connsiteY0" fmla="*/ 2355 h 31848"/>
                  <a:gd name="connsiteX1" fmla="*/ 249 w 12066"/>
                  <a:gd name="connsiteY1" fmla="*/ 4227 h 31848"/>
                  <a:gd name="connsiteX2" fmla="*/ 4352 w 12066"/>
                  <a:gd name="connsiteY2" fmla="*/ 20949 h 31848"/>
                  <a:gd name="connsiteX3" fmla="*/ 7647 w 12066"/>
                  <a:gd name="connsiteY3" fmla="*/ 31670 h 31848"/>
                  <a:gd name="connsiteX4" fmla="*/ 8978 w 12066"/>
                  <a:gd name="connsiteY4" fmla="*/ 31670 h 31848"/>
                  <a:gd name="connsiteX5" fmla="*/ 11532 w 12066"/>
                  <a:gd name="connsiteY5" fmla="*/ 19594 h 31848"/>
                  <a:gd name="connsiteX6" fmla="*/ 7033 w 12066"/>
                  <a:gd name="connsiteY6" fmla="*/ 2355 h 3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66" h="31848">
                    <a:moveTo>
                      <a:pt x="7033" y="2355"/>
                    </a:moveTo>
                    <a:cubicBezTo>
                      <a:pt x="5378" y="-1777"/>
                      <a:pt x="-1372" y="-40"/>
                      <a:pt x="249" y="4227"/>
                    </a:cubicBezTo>
                    <a:cubicBezTo>
                      <a:pt x="2306" y="9622"/>
                      <a:pt x="3786" y="15191"/>
                      <a:pt x="4352" y="20949"/>
                    </a:cubicBezTo>
                    <a:cubicBezTo>
                      <a:pt x="4720" y="24679"/>
                      <a:pt x="4009" y="29421"/>
                      <a:pt x="7647" y="31670"/>
                    </a:cubicBezTo>
                    <a:cubicBezTo>
                      <a:pt x="8058" y="31922"/>
                      <a:pt x="8566" y="31893"/>
                      <a:pt x="8978" y="31670"/>
                    </a:cubicBezTo>
                    <a:cubicBezTo>
                      <a:pt x="13202" y="29401"/>
                      <a:pt x="12031" y="23518"/>
                      <a:pt x="11532" y="19594"/>
                    </a:cubicBezTo>
                    <a:cubicBezTo>
                      <a:pt x="10773" y="13638"/>
                      <a:pt x="9258" y="7924"/>
                      <a:pt x="7033" y="2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 230">
                <a:extLst>
                  <a:ext uri="{FF2B5EF4-FFF2-40B4-BE49-F238E27FC236}">
                    <a16:creationId xmlns:a16="http://schemas.microsoft.com/office/drawing/2014/main" id="{D5B9E51D-63CD-021B-94BC-0DA042133612}"/>
                  </a:ext>
                </a:extLst>
              </p:cNvPr>
              <p:cNvSpPr/>
              <p:nvPr/>
            </p:nvSpPr>
            <p:spPr>
              <a:xfrm>
                <a:off x="2783789" y="5014662"/>
                <a:ext cx="71488" cy="132984"/>
              </a:xfrm>
              <a:custGeom>
                <a:avLst/>
                <a:gdLst>
                  <a:gd name="connsiteX0" fmla="*/ 67319 w 71488"/>
                  <a:gd name="connsiteY0" fmla="*/ 738 h 132984"/>
                  <a:gd name="connsiteX1" fmla="*/ 24292 w 71488"/>
                  <a:gd name="connsiteY1" fmla="*/ 59374 h 132984"/>
                  <a:gd name="connsiteX2" fmla="*/ 9583 w 71488"/>
                  <a:gd name="connsiteY2" fmla="*/ 92192 h 132984"/>
                  <a:gd name="connsiteX3" fmla="*/ 18 w 71488"/>
                  <a:gd name="connsiteY3" fmla="*/ 128808 h 132984"/>
                  <a:gd name="connsiteX4" fmla="*/ 8519 w 71488"/>
                  <a:gd name="connsiteY4" fmla="*/ 129960 h 132984"/>
                  <a:gd name="connsiteX5" fmla="*/ 17528 w 71488"/>
                  <a:gd name="connsiteY5" fmla="*/ 96033 h 132984"/>
                  <a:gd name="connsiteX6" fmla="*/ 30794 w 71488"/>
                  <a:gd name="connsiteY6" fmla="*/ 62630 h 132984"/>
                  <a:gd name="connsiteX7" fmla="*/ 70812 w 71488"/>
                  <a:gd name="connsiteY7" fmla="*/ 4231 h 132984"/>
                  <a:gd name="connsiteX8" fmla="*/ 67319 w 71488"/>
                  <a:gd name="connsiteY8" fmla="*/ 738 h 132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88" h="132984">
                    <a:moveTo>
                      <a:pt x="67319" y="738"/>
                    </a:moveTo>
                    <a:cubicBezTo>
                      <a:pt x="49756" y="18093"/>
                      <a:pt x="36310" y="37911"/>
                      <a:pt x="24292" y="59374"/>
                    </a:cubicBezTo>
                    <a:cubicBezTo>
                      <a:pt x="18476" y="69761"/>
                      <a:pt x="13623" y="81006"/>
                      <a:pt x="9583" y="92192"/>
                    </a:cubicBezTo>
                    <a:cubicBezTo>
                      <a:pt x="5355" y="103901"/>
                      <a:pt x="1087" y="116345"/>
                      <a:pt x="18" y="128808"/>
                    </a:cubicBezTo>
                    <a:cubicBezTo>
                      <a:pt x="-413" y="133821"/>
                      <a:pt x="7140" y="134464"/>
                      <a:pt x="8519" y="129960"/>
                    </a:cubicBezTo>
                    <a:cubicBezTo>
                      <a:pt x="11944" y="118769"/>
                      <a:pt x="13909" y="107200"/>
                      <a:pt x="17528" y="96033"/>
                    </a:cubicBezTo>
                    <a:cubicBezTo>
                      <a:pt x="21244" y="84572"/>
                      <a:pt x="25709" y="73545"/>
                      <a:pt x="30794" y="62630"/>
                    </a:cubicBezTo>
                    <a:cubicBezTo>
                      <a:pt x="40693" y="41360"/>
                      <a:pt x="55102" y="21567"/>
                      <a:pt x="70812" y="4231"/>
                    </a:cubicBezTo>
                    <a:cubicBezTo>
                      <a:pt x="72931" y="1885"/>
                      <a:pt x="69593" y="-1512"/>
                      <a:pt x="67319" y="7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231">
                <a:extLst>
                  <a:ext uri="{FF2B5EF4-FFF2-40B4-BE49-F238E27FC236}">
                    <a16:creationId xmlns:a16="http://schemas.microsoft.com/office/drawing/2014/main" id="{10A8EEE1-B7AF-FEEA-6937-69DCF8237A0E}"/>
                  </a:ext>
                </a:extLst>
              </p:cNvPr>
              <p:cNvSpPr/>
              <p:nvPr/>
            </p:nvSpPr>
            <p:spPr>
              <a:xfrm>
                <a:off x="2777667" y="5085862"/>
                <a:ext cx="11706" cy="55094"/>
              </a:xfrm>
              <a:custGeom>
                <a:avLst/>
                <a:gdLst>
                  <a:gd name="connsiteX0" fmla="*/ 7552 w 11706"/>
                  <a:gd name="connsiteY0" fmla="*/ 29178 h 55094"/>
                  <a:gd name="connsiteX1" fmla="*/ 11630 w 11706"/>
                  <a:gd name="connsiteY1" fmla="*/ 2761 h 55094"/>
                  <a:gd name="connsiteX2" fmla="*/ 7324 w 11706"/>
                  <a:gd name="connsiteY2" fmla="*/ 1575 h 55094"/>
                  <a:gd name="connsiteX3" fmla="*/ 1359 w 11706"/>
                  <a:gd name="connsiteY3" fmla="*/ 28293 h 55094"/>
                  <a:gd name="connsiteX4" fmla="*/ 2239 w 11706"/>
                  <a:gd name="connsiteY4" fmla="*/ 54144 h 55094"/>
                  <a:gd name="connsiteX5" fmla="*/ 5762 w 11706"/>
                  <a:gd name="connsiteY5" fmla="*/ 53684 h 55094"/>
                  <a:gd name="connsiteX6" fmla="*/ 7552 w 11706"/>
                  <a:gd name="connsiteY6" fmla="*/ 29178 h 55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06" h="55094">
                    <a:moveTo>
                      <a:pt x="7552" y="29178"/>
                    </a:moveTo>
                    <a:cubicBezTo>
                      <a:pt x="8176" y="20246"/>
                      <a:pt x="9497" y="11455"/>
                      <a:pt x="11630" y="2761"/>
                    </a:cubicBezTo>
                    <a:cubicBezTo>
                      <a:pt x="12317" y="-36"/>
                      <a:pt x="8171" y="-1173"/>
                      <a:pt x="7324" y="1575"/>
                    </a:cubicBezTo>
                    <a:cubicBezTo>
                      <a:pt x="4634" y="10318"/>
                      <a:pt x="2530" y="19221"/>
                      <a:pt x="1359" y="28293"/>
                    </a:cubicBezTo>
                    <a:cubicBezTo>
                      <a:pt x="251" y="36847"/>
                      <a:pt x="-1419" y="46093"/>
                      <a:pt x="2239" y="54144"/>
                    </a:cubicBezTo>
                    <a:cubicBezTo>
                      <a:pt x="2979" y="55770"/>
                      <a:pt x="5283" y="55107"/>
                      <a:pt x="5762" y="53684"/>
                    </a:cubicBezTo>
                    <a:cubicBezTo>
                      <a:pt x="8384" y="45943"/>
                      <a:pt x="6986" y="37302"/>
                      <a:pt x="7552" y="291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 232">
                <a:extLst>
                  <a:ext uri="{FF2B5EF4-FFF2-40B4-BE49-F238E27FC236}">
                    <a16:creationId xmlns:a16="http://schemas.microsoft.com/office/drawing/2014/main" id="{41E6F829-775F-E9C9-6750-76C90D857BEF}"/>
                  </a:ext>
                </a:extLst>
              </p:cNvPr>
              <p:cNvSpPr/>
              <p:nvPr/>
            </p:nvSpPr>
            <p:spPr>
              <a:xfrm>
                <a:off x="2797504" y="5062422"/>
                <a:ext cx="55872" cy="91140"/>
              </a:xfrm>
              <a:custGeom>
                <a:avLst/>
                <a:gdLst>
                  <a:gd name="connsiteX0" fmla="*/ 50023 w 55872"/>
                  <a:gd name="connsiteY0" fmla="*/ 1114 h 91140"/>
                  <a:gd name="connsiteX1" fmla="*/ 19668 w 55872"/>
                  <a:gd name="connsiteY1" fmla="*/ 42433 h 91140"/>
                  <a:gd name="connsiteX2" fmla="*/ 7533 w 55872"/>
                  <a:gd name="connsiteY2" fmla="*/ 65701 h 91140"/>
                  <a:gd name="connsiteX3" fmla="*/ 0 w 55872"/>
                  <a:gd name="connsiteY3" fmla="*/ 88978 h 91140"/>
                  <a:gd name="connsiteX4" fmla="*/ 3638 w 55872"/>
                  <a:gd name="connsiteY4" fmla="*/ 90482 h 91140"/>
                  <a:gd name="connsiteX5" fmla="*/ 13910 w 55872"/>
                  <a:gd name="connsiteY5" fmla="*/ 69426 h 91140"/>
                  <a:gd name="connsiteX6" fmla="*/ 25513 w 55872"/>
                  <a:gd name="connsiteY6" fmla="*/ 46793 h 91140"/>
                  <a:gd name="connsiteX7" fmla="*/ 54949 w 55872"/>
                  <a:gd name="connsiteY7" fmla="*/ 6034 h 91140"/>
                  <a:gd name="connsiteX8" fmla="*/ 50023 w 55872"/>
                  <a:gd name="connsiteY8" fmla="*/ 1114 h 9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872" h="91140">
                    <a:moveTo>
                      <a:pt x="50023" y="1114"/>
                    </a:moveTo>
                    <a:cubicBezTo>
                      <a:pt x="38571" y="13844"/>
                      <a:pt x="28358" y="27671"/>
                      <a:pt x="19668" y="42433"/>
                    </a:cubicBezTo>
                    <a:cubicBezTo>
                      <a:pt x="15226" y="49976"/>
                      <a:pt x="11177" y="57746"/>
                      <a:pt x="7533" y="65701"/>
                    </a:cubicBezTo>
                    <a:cubicBezTo>
                      <a:pt x="4248" y="72876"/>
                      <a:pt x="24" y="80922"/>
                      <a:pt x="0" y="88978"/>
                    </a:cubicBezTo>
                    <a:cubicBezTo>
                      <a:pt x="-5" y="90676"/>
                      <a:pt x="2439" y="91982"/>
                      <a:pt x="3638" y="90482"/>
                    </a:cubicBezTo>
                    <a:cubicBezTo>
                      <a:pt x="8472" y="84440"/>
                      <a:pt x="10756" y="76413"/>
                      <a:pt x="13910" y="69426"/>
                    </a:cubicBezTo>
                    <a:cubicBezTo>
                      <a:pt x="17399" y="61695"/>
                      <a:pt x="21269" y="54137"/>
                      <a:pt x="25513" y="46793"/>
                    </a:cubicBezTo>
                    <a:cubicBezTo>
                      <a:pt x="33921" y="32229"/>
                      <a:pt x="43772" y="18595"/>
                      <a:pt x="54949" y="6034"/>
                    </a:cubicBezTo>
                    <a:cubicBezTo>
                      <a:pt x="57920" y="2706"/>
                      <a:pt x="53033" y="-2229"/>
                      <a:pt x="50023" y="11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 233">
                <a:extLst>
                  <a:ext uri="{FF2B5EF4-FFF2-40B4-BE49-F238E27FC236}">
                    <a16:creationId xmlns:a16="http://schemas.microsoft.com/office/drawing/2014/main" id="{57C087AB-D528-0395-BD1C-AF2339AC4D39}"/>
                  </a:ext>
                </a:extLst>
              </p:cNvPr>
              <p:cNvSpPr/>
              <p:nvPr/>
            </p:nvSpPr>
            <p:spPr>
              <a:xfrm>
                <a:off x="2640039" y="4964983"/>
                <a:ext cx="51931" cy="182614"/>
              </a:xfrm>
              <a:custGeom>
                <a:avLst/>
                <a:gdLst>
                  <a:gd name="connsiteX0" fmla="*/ 43231 w 51931"/>
                  <a:gd name="connsiteY0" fmla="*/ 86041 h 182614"/>
                  <a:gd name="connsiteX1" fmla="*/ 28387 w 51931"/>
                  <a:gd name="connsiteY1" fmla="*/ 42041 h 182614"/>
                  <a:gd name="connsiteX2" fmla="*/ 18454 w 51931"/>
                  <a:gd name="connsiteY2" fmla="*/ 20883 h 182614"/>
                  <a:gd name="connsiteX3" fmla="*/ 6150 w 51931"/>
                  <a:gd name="connsiteY3" fmla="*/ 1017 h 182614"/>
                  <a:gd name="connsiteX4" fmla="*/ 214 w 51931"/>
                  <a:gd name="connsiteY4" fmla="*/ 4472 h 182614"/>
                  <a:gd name="connsiteX5" fmla="*/ 10486 w 51931"/>
                  <a:gd name="connsiteY5" fmla="*/ 24575 h 182614"/>
                  <a:gd name="connsiteX6" fmla="*/ 19693 w 51931"/>
                  <a:gd name="connsiteY6" fmla="*/ 44238 h 182614"/>
                  <a:gd name="connsiteX7" fmla="*/ 34658 w 51931"/>
                  <a:gd name="connsiteY7" fmla="*/ 88402 h 182614"/>
                  <a:gd name="connsiteX8" fmla="*/ 45825 w 51931"/>
                  <a:gd name="connsiteY8" fmla="*/ 180040 h 182614"/>
                  <a:gd name="connsiteX9" fmla="*/ 51166 w 51931"/>
                  <a:gd name="connsiteY9" fmla="*/ 180040 h 182614"/>
                  <a:gd name="connsiteX10" fmla="*/ 43231 w 51931"/>
                  <a:gd name="connsiteY10" fmla="*/ 86041 h 182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931" h="182614">
                    <a:moveTo>
                      <a:pt x="43231" y="86041"/>
                    </a:moveTo>
                    <a:cubicBezTo>
                      <a:pt x="39428" y="70999"/>
                      <a:pt x="34450" y="56324"/>
                      <a:pt x="28387" y="42041"/>
                    </a:cubicBezTo>
                    <a:cubicBezTo>
                      <a:pt x="25344" y="34871"/>
                      <a:pt x="22064" y="27792"/>
                      <a:pt x="18454" y="20883"/>
                    </a:cubicBezTo>
                    <a:cubicBezTo>
                      <a:pt x="14879" y="14042"/>
                      <a:pt x="11274" y="6828"/>
                      <a:pt x="6150" y="1017"/>
                    </a:cubicBezTo>
                    <a:cubicBezTo>
                      <a:pt x="3886" y="-1547"/>
                      <a:pt x="-1088" y="1158"/>
                      <a:pt x="214" y="4472"/>
                    </a:cubicBezTo>
                    <a:cubicBezTo>
                      <a:pt x="2967" y="11468"/>
                      <a:pt x="7084" y="17869"/>
                      <a:pt x="10486" y="24575"/>
                    </a:cubicBezTo>
                    <a:cubicBezTo>
                      <a:pt x="13761" y="31029"/>
                      <a:pt x="16867" y="37571"/>
                      <a:pt x="19693" y="44238"/>
                    </a:cubicBezTo>
                    <a:cubicBezTo>
                      <a:pt x="25760" y="58545"/>
                      <a:pt x="30734" y="73370"/>
                      <a:pt x="34658" y="88402"/>
                    </a:cubicBezTo>
                    <a:cubicBezTo>
                      <a:pt x="42443" y="118235"/>
                      <a:pt x="46541" y="149200"/>
                      <a:pt x="45825" y="180040"/>
                    </a:cubicBezTo>
                    <a:cubicBezTo>
                      <a:pt x="45742" y="183504"/>
                      <a:pt x="50934" y="183441"/>
                      <a:pt x="51166" y="180040"/>
                    </a:cubicBezTo>
                    <a:cubicBezTo>
                      <a:pt x="53319" y="148421"/>
                      <a:pt x="51011" y="116789"/>
                      <a:pt x="43231" y="860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234">
                <a:extLst>
                  <a:ext uri="{FF2B5EF4-FFF2-40B4-BE49-F238E27FC236}">
                    <a16:creationId xmlns:a16="http://schemas.microsoft.com/office/drawing/2014/main" id="{CEC15FE1-9447-D3DB-29D6-8A5D830E4205}"/>
                  </a:ext>
                </a:extLst>
              </p:cNvPr>
              <p:cNvSpPr/>
              <p:nvPr/>
            </p:nvSpPr>
            <p:spPr>
              <a:xfrm>
                <a:off x="2691943" y="5065045"/>
                <a:ext cx="23884" cy="84813"/>
              </a:xfrm>
              <a:custGeom>
                <a:avLst/>
                <a:gdLst>
                  <a:gd name="connsiteX0" fmla="*/ 23836 w 23884"/>
                  <a:gd name="connsiteY0" fmla="*/ 3257 h 84813"/>
                  <a:gd name="connsiteX1" fmla="*/ 19075 w 23884"/>
                  <a:gd name="connsiteY1" fmla="*/ 1249 h 84813"/>
                  <a:gd name="connsiteX2" fmla="*/ 11285 w 23884"/>
                  <a:gd name="connsiteY2" fmla="*/ 19886 h 84813"/>
                  <a:gd name="connsiteX3" fmla="*/ 5712 w 23884"/>
                  <a:gd name="connsiteY3" fmla="*/ 40391 h 84813"/>
                  <a:gd name="connsiteX4" fmla="*/ 7 w 23884"/>
                  <a:gd name="connsiteY4" fmla="*/ 81725 h 84813"/>
                  <a:gd name="connsiteX5" fmla="*/ 6433 w 23884"/>
                  <a:gd name="connsiteY5" fmla="*/ 81725 h 84813"/>
                  <a:gd name="connsiteX6" fmla="*/ 12771 w 23884"/>
                  <a:gd name="connsiteY6" fmla="*/ 41417 h 84813"/>
                  <a:gd name="connsiteX7" fmla="*/ 17914 w 23884"/>
                  <a:gd name="connsiteY7" fmla="*/ 22625 h 84813"/>
                  <a:gd name="connsiteX8" fmla="*/ 23836 w 23884"/>
                  <a:gd name="connsiteY8" fmla="*/ 3257 h 8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84" h="84813">
                    <a:moveTo>
                      <a:pt x="23836" y="3257"/>
                    </a:moveTo>
                    <a:cubicBezTo>
                      <a:pt x="24339" y="378"/>
                      <a:pt x="20778" y="-1291"/>
                      <a:pt x="19075" y="1249"/>
                    </a:cubicBezTo>
                    <a:cubicBezTo>
                      <a:pt x="15412" y="6716"/>
                      <a:pt x="13293" y="13659"/>
                      <a:pt x="11285" y="19886"/>
                    </a:cubicBezTo>
                    <a:cubicBezTo>
                      <a:pt x="9113" y="26636"/>
                      <a:pt x="7241" y="33467"/>
                      <a:pt x="5712" y="40391"/>
                    </a:cubicBezTo>
                    <a:cubicBezTo>
                      <a:pt x="2717" y="53992"/>
                      <a:pt x="859" y="67824"/>
                      <a:pt x="7" y="81725"/>
                    </a:cubicBezTo>
                    <a:cubicBezTo>
                      <a:pt x="-244" y="85871"/>
                      <a:pt x="6113" y="85813"/>
                      <a:pt x="6433" y="81725"/>
                    </a:cubicBezTo>
                    <a:cubicBezTo>
                      <a:pt x="7492" y="68134"/>
                      <a:pt x="9577" y="54674"/>
                      <a:pt x="12771" y="41417"/>
                    </a:cubicBezTo>
                    <a:cubicBezTo>
                      <a:pt x="14290" y="35108"/>
                      <a:pt x="15988" y="28828"/>
                      <a:pt x="17914" y="22625"/>
                    </a:cubicBezTo>
                    <a:cubicBezTo>
                      <a:pt x="19888" y="16263"/>
                      <a:pt x="22685" y="9827"/>
                      <a:pt x="23836" y="32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 235">
                <a:extLst>
                  <a:ext uri="{FF2B5EF4-FFF2-40B4-BE49-F238E27FC236}">
                    <a16:creationId xmlns:a16="http://schemas.microsoft.com/office/drawing/2014/main" id="{D84CAFF6-72DB-1816-5BE5-EE3E7DDE01E8}"/>
                  </a:ext>
                </a:extLst>
              </p:cNvPr>
              <p:cNvSpPr/>
              <p:nvPr/>
            </p:nvSpPr>
            <p:spPr>
              <a:xfrm>
                <a:off x="2730940" y="5025678"/>
                <a:ext cx="39373" cy="127934"/>
              </a:xfrm>
              <a:custGeom>
                <a:avLst/>
                <a:gdLst>
                  <a:gd name="connsiteX0" fmla="*/ 32434 w 39373"/>
                  <a:gd name="connsiteY0" fmla="*/ 1576 h 127934"/>
                  <a:gd name="connsiteX1" fmla="*/ 700 w 39373"/>
                  <a:gd name="connsiteY1" fmla="*/ 118469 h 127934"/>
                  <a:gd name="connsiteX2" fmla="*/ 6245 w 39373"/>
                  <a:gd name="connsiteY2" fmla="*/ 118469 h 127934"/>
                  <a:gd name="connsiteX3" fmla="*/ 14126 w 39373"/>
                  <a:gd name="connsiteY3" fmla="*/ 58735 h 127934"/>
                  <a:gd name="connsiteX4" fmla="*/ 14673 w 39373"/>
                  <a:gd name="connsiteY4" fmla="*/ 58697 h 127934"/>
                  <a:gd name="connsiteX5" fmla="*/ 24466 w 39373"/>
                  <a:gd name="connsiteY5" fmla="*/ 86241 h 127934"/>
                  <a:gd name="connsiteX6" fmla="*/ 24379 w 39373"/>
                  <a:gd name="connsiteY6" fmla="*/ 123801 h 127934"/>
                  <a:gd name="connsiteX7" fmla="*/ 30770 w 39373"/>
                  <a:gd name="connsiteY7" fmla="*/ 125562 h 127934"/>
                  <a:gd name="connsiteX8" fmla="*/ 16260 w 39373"/>
                  <a:gd name="connsiteY8" fmla="*/ 51933 h 127934"/>
                  <a:gd name="connsiteX9" fmla="*/ 38739 w 39373"/>
                  <a:gd name="connsiteY9" fmla="*/ 5257 h 127934"/>
                  <a:gd name="connsiteX10" fmla="*/ 32434 w 39373"/>
                  <a:gd name="connsiteY10" fmla="*/ 1576 h 127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373" h="127934">
                    <a:moveTo>
                      <a:pt x="32434" y="1576"/>
                    </a:moveTo>
                    <a:cubicBezTo>
                      <a:pt x="6990" y="35250"/>
                      <a:pt x="-2847" y="76739"/>
                      <a:pt x="700" y="118469"/>
                    </a:cubicBezTo>
                    <a:cubicBezTo>
                      <a:pt x="995" y="121972"/>
                      <a:pt x="6375" y="122084"/>
                      <a:pt x="6245" y="118469"/>
                    </a:cubicBezTo>
                    <a:cubicBezTo>
                      <a:pt x="5528" y="98473"/>
                      <a:pt x="8368" y="78186"/>
                      <a:pt x="14126" y="58735"/>
                    </a:cubicBezTo>
                    <a:cubicBezTo>
                      <a:pt x="14204" y="58479"/>
                      <a:pt x="14562" y="58455"/>
                      <a:pt x="14673" y="58697"/>
                    </a:cubicBezTo>
                    <a:cubicBezTo>
                      <a:pt x="18766" y="67595"/>
                      <a:pt x="22341" y="76458"/>
                      <a:pt x="24466" y="86241"/>
                    </a:cubicBezTo>
                    <a:cubicBezTo>
                      <a:pt x="27156" y="98627"/>
                      <a:pt x="27122" y="111435"/>
                      <a:pt x="24379" y="123801"/>
                    </a:cubicBezTo>
                    <a:cubicBezTo>
                      <a:pt x="23459" y="127948"/>
                      <a:pt x="29754" y="129723"/>
                      <a:pt x="30770" y="125562"/>
                    </a:cubicBezTo>
                    <a:cubicBezTo>
                      <a:pt x="36590" y="101666"/>
                      <a:pt x="33871" y="70710"/>
                      <a:pt x="16260" y="51933"/>
                    </a:cubicBezTo>
                    <a:cubicBezTo>
                      <a:pt x="21785" y="35420"/>
                      <a:pt x="29406" y="19622"/>
                      <a:pt x="38739" y="5257"/>
                    </a:cubicBezTo>
                    <a:cubicBezTo>
                      <a:pt x="41361" y="1227"/>
                      <a:pt x="35192" y="-2073"/>
                      <a:pt x="32434" y="15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 236">
                <a:extLst>
                  <a:ext uri="{FF2B5EF4-FFF2-40B4-BE49-F238E27FC236}">
                    <a16:creationId xmlns:a16="http://schemas.microsoft.com/office/drawing/2014/main" id="{6B6D1265-A398-4D07-01F1-3F9D4DDC4D89}"/>
                  </a:ext>
                </a:extLst>
              </p:cNvPr>
              <p:cNvSpPr/>
              <p:nvPr/>
            </p:nvSpPr>
            <p:spPr>
              <a:xfrm>
                <a:off x="2715025" y="5092853"/>
                <a:ext cx="11729" cy="62078"/>
              </a:xfrm>
              <a:custGeom>
                <a:avLst/>
                <a:gdLst>
                  <a:gd name="connsiteX0" fmla="*/ 10291 w 11729"/>
                  <a:gd name="connsiteY0" fmla="*/ 31646 h 62078"/>
                  <a:gd name="connsiteX1" fmla="*/ 4199 w 11729"/>
                  <a:gd name="connsiteY1" fmla="*/ 1498 h 62078"/>
                  <a:gd name="connsiteX2" fmla="*/ 91 w 11729"/>
                  <a:gd name="connsiteY2" fmla="*/ 2630 h 62078"/>
                  <a:gd name="connsiteX3" fmla="*/ 5753 w 11729"/>
                  <a:gd name="connsiteY3" fmla="*/ 32531 h 62078"/>
                  <a:gd name="connsiteX4" fmla="*/ 6144 w 11729"/>
                  <a:gd name="connsiteY4" fmla="*/ 46746 h 62078"/>
                  <a:gd name="connsiteX5" fmla="*/ 6585 w 11729"/>
                  <a:gd name="connsiteY5" fmla="*/ 60622 h 62078"/>
                  <a:gd name="connsiteX6" fmla="*/ 10233 w 11729"/>
                  <a:gd name="connsiteY6" fmla="*/ 61096 h 62078"/>
                  <a:gd name="connsiteX7" fmla="*/ 11612 w 11729"/>
                  <a:gd name="connsiteY7" fmla="*/ 47636 h 62078"/>
                  <a:gd name="connsiteX8" fmla="*/ 10291 w 11729"/>
                  <a:gd name="connsiteY8" fmla="*/ 31646 h 6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29" h="62078">
                    <a:moveTo>
                      <a:pt x="10291" y="31646"/>
                    </a:moveTo>
                    <a:cubicBezTo>
                      <a:pt x="9163" y="21422"/>
                      <a:pt x="7112" y="11359"/>
                      <a:pt x="4199" y="1498"/>
                    </a:cubicBezTo>
                    <a:cubicBezTo>
                      <a:pt x="3425" y="-1124"/>
                      <a:pt x="-658" y="-21"/>
                      <a:pt x="91" y="2630"/>
                    </a:cubicBezTo>
                    <a:cubicBezTo>
                      <a:pt x="2854" y="12418"/>
                      <a:pt x="4814" y="22400"/>
                      <a:pt x="5753" y="32531"/>
                    </a:cubicBezTo>
                    <a:cubicBezTo>
                      <a:pt x="6193" y="37248"/>
                      <a:pt x="6173" y="42009"/>
                      <a:pt x="6144" y="46746"/>
                    </a:cubicBezTo>
                    <a:cubicBezTo>
                      <a:pt x="6115" y="51357"/>
                      <a:pt x="5254" y="56156"/>
                      <a:pt x="6585" y="60622"/>
                    </a:cubicBezTo>
                    <a:cubicBezTo>
                      <a:pt x="7025" y="62113"/>
                      <a:pt x="9507" y="62761"/>
                      <a:pt x="10233" y="61096"/>
                    </a:cubicBezTo>
                    <a:cubicBezTo>
                      <a:pt x="12110" y="56785"/>
                      <a:pt x="11742" y="52271"/>
                      <a:pt x="11612" y="47636"/>
                    </a:cubicBezTo>
                    <a:cubicBezTo>
                      <a:pt x="11466" y="42280"/>
                      <a:pt x="10876" y="36968"/>
                      <a:pt x="10291" y="316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 237">
                <a:extLst>
                  <a:ext uri="{FF2B5EF4-FFF2-40B4-BE49-F238E27FC236}">
                    <a16:creationId xmlns:a16="http://schemas.microsoft.com/office/drawing/2014/main" id="{AE86F8F5-1DCD-EBD0-E095-37A9C08CE380}"/>
                  </a:ext>
                </a:extLst>
              </p:cNvPr>
              <p:cNvSpPr/>
              <p:nvPr/>
            </p:nvSpPr>
            <p:spPr>
              <a:xfrm>
                <a:off x="2705307" y="5118014"/>
                <a:ext cx="12066" cy="31846"/>
              </a:xfrm>
              <a:custGeom>
                <a:avLst/>
                <a:gdLst>
                  <a:gd name="connsiteX0" fmla="*/ 7033 w 12066"/>
                  <a:gd name="connsiteY0" fmla="*/ 2353 h 31846"/>
                  <a:gd name="connsiteX1" fmla="*/ 249 w 12066"/>
                  <a:gd name="connsiteY1" fmla="*/ 4226 h 31846"/>
                  <a:gd name="connsiteX2" fmla="*/ 4352 w 12066"/>
                  <a:gd name="connsiteY2" fmla="*/ 20947 h 31846"/>
                  <a:gd name="connsiteX3" fmla="*/ 7647 w 12066"/>
                  <a:gd name="connsiteY3" fmla="*/ 31669 h 31846"/>
                  <a:gd name="connsiteX4" fmla="*/ 8977 w 12066"/>
                  <a:gd name="connsiteY4" fmla="*/ 31669 h 31846"/>
                  <a:gd name="connsiteX5" fmla="*/ 11532 w 12066"/>
                  <a:gd name="connsiteY5" fmla="*/ 19592 h 31846"/>
                  <a:gd name="connsiteX6" fmla="*/ 7033 w 12066"/>
                  <a:gd name="connsiteY6" fmla="*/ 2353 h 3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66" h="31846">
                    <a:moveTo>
                      <a:pt x="7033" y="2353"/>
                    </a:moveTo>
                    <a:cubicBezTo>
                      <a:pt x="5378" y="-1774"/>
                      <a:pt x="-1372" y="-42"/>
                      <a:pt x="249" y="4226"/>
                    </a:cubicBezTo>
                    <a:cubicBezTo>
                      <a:pt x="2306" y="9620"/>
                      <a:pt x="3786" y="15189"/>
                      <a:pt x="4352" y="20947"/>
                    </a:cubicBezTo>
                    <a:cubicBezTo>
                      <a:pt x="4720" y="24677"/>
                      <a:pt x="4009" y="29419"/>
                      <a:pt x="7647" y="31669"/>
                    </a:cubicBezTo>
                    <a:cubicBezTo>
                      <a:pt x="8058" y="31920"/>
                      <a:pt x="8566" y="31891"/>
                      <a:pt x="8977" y="31669"/>
                    </a:cubicBezTo>
                    <a:cubicBezTo>
                      <a:pt x="13202" y="29399"/>
                      <a:pt x="12031" y="23516"/>
                      <a:pt x="11532" y="19592"/>
                    </a:cubicBezTo>
                    <a:cubicBezTo>
                      <a:pt x="10773" y="13636"/>
                      <a:pt x="9263" y="7917"/>
                      <a:pt x="7033" y="23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87" name="Group 86" descr="illustration of a man with his hands in his pockets">
            <a:extLst>
              <a:ext uri="{FF2B5EF4-FFF2-40B4-BE49-F238E27FC236}">
                <a16:creationId xmlns:a16="http://schemas.microsoft.com/office/drawing/2014/main" id="{9F3DDA23-BC39-F857-A314-0CF0FD87A037}"/>
              </a:ext>
            </a:extLst>
          </p:cNvPr>
          <p:cNvGrpSpPr/>
          <p:nvPr/>
        </p:nvGrpSpPr>
        <p:grpSpPr>
          <a:xfrm>
            <a:off x="3373548" y="2847547"/>
            <a:ext cx="1123816" cy="3754944"/>
            <a:chOff x="2282396" y="3049187"/>
            <a:chExt cx="1150361" cy="3552277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58E3CC0-4FBF-F110-FD71-F5116CFBA586}"/>
                </a:ext>
              </a:extLst>
            </p:cNvPr>
            <p:cNvGrpSpPr/>
            <p:nvPr/>
          </p:nvGrpSpPr>
          <p:grpSpPr>
            <a:xfrm>
              <a:off x="2282396" y="3049187"/>
              <a:ext cx="1150361" cy="3552277"/>
              <a:chOff x="436754" y="2952910"/>
              <a:chExt cx="1150361" cy="3552277"/>
            </a:xfrm>
          </p:grpSpPr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B1D7EFFE-AC20-1D48-7AC3-83D09AC75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6754" y="3300611"/>
                <a:ext cx="1150361" cy="3204576"/>
              </a:xfrm>
              <a:prstGeom prst="rect">
                <a:avLst/>
              </a:prstGeom>
            </p:spPr>
          </p:pic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C17EA946-25A5-9E8A-19A0-066317FF1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4790" y="2952910"/>
                <a:ext cx="452864" cy="553501"/>
              </a:xfrm>
              <a:prstGeom prst="rect">
                <a:avLst/>
              </a:prstGeom>
            </p:spPr>
          </p:pic>
        </p:grpSp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36DD6D79-EFCE-3848-FF21-D760454F7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02827" y="3249668"/>
              <a:ext cx="281426" cy="281426"/>
            </a:xfrm>
            <a:prstGeom prst="rect">
              <a:avLst/>
            </a:prstGeom>
          </p:spPr>
        </p:pic>
      </p:grpSp>
      <p:sp>
        <p:nvSpPr>
          <p:cNvPr id="92" name="Title 19">
            <a:extLst>
              <a:ext uri="{FF2B5EF4-FFF2-40B4-BE49-F238E27FC236}">
                <a16:creationId xmlns:a16="http://schemas.microsoft.com/office/drawing/2014/main" id="{8B23CD80-E3D2-B30B-F313-087F63C01F94}"/>
              </a:ext>
            </a:extLst>
          </p:cNvPr>
          <p:cNvSpPr txBox="1">
            <a:spLocks/>
          </p:cNvSpPr>
          <p:nvPr/>
        </p:nvSpPr>
        <p:spPr>
          <a:xfrm>
            <a:off x="4684265" y="614256"/>
            <a:ext cx="6247146" cy="118963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IN" sz="4300" b="1" dirty="0"/>
              <a:t>Question &amp; Answer</a:t>
            </a:r>
            <a:endParaRPr lang="en-US" sz="43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B5D760-1D6E-2E4A-868A-B8EE3F6033B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749" t="8746" r="10068" b="9173"/>
          <a:stretch>
            <a:fillRect/>
          </a:stretch>
        </p:blipFill>
        <p:spPr>
          <a:xfrm>
            <a:off x="8535068" y="3272464"/>
            <a:ext cx="3376500" cy="35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35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B3446-DE28-037E-3175-9BEB6B791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46">
            <a:extLst>
              <a:ext uri="{FF2B5EF4-FFF2-40B4-BE49-F238E27FC236}">
                <a16:creationId xmlns:a16="http://schemas.microsoft.com/office/drawing/2014/main" id="{22B2C938-4944-C4AE-3E65-ADF243095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55473" y="4635629"/>
            <a:ext cx="6358233" cy="420267"/>
          </a:xfrm>
          <a:custGeom>
            <a:avLst/>
            <a:gdLst>
              <a:gd name="connsiteX0" fmla="*/ 0 w 5162129"/>
              <a:gd name="connsiteY0" fmla="*/ 299054 h 304301"/>
              <a:gd name="connsiteX1" fmla="*/ 2497015 w 5162129"/>
              <a:gd name="connsiteY1" fmla="*/ 115 h 304301"/>
              <a:gd name="connsiteX2" fmla="*/ 4906108 w 5162129"/>
              <a:gd name="connsiteY2" fmla="*/ 263885 h 304301"/>
              <a:gd name="connsiteX3" fmla="*/ 4976446 w 5162129"/>
              <a:gd name="connsiteY3" fmla="*/ 299054 h 304301"/>
              <a:gd name="connsiteX0" fmla="*/ 0 w 5339387"/>
              <a:gd name="connsiteY0" fmla="*/ 299054 h 450399"/>
              <a:gd name="connsiteX1" fmla="*/ 2497015 w 5339387"/>
              <a:gd name="connsiteY1" fmla="*/ 115 h 450399"/>
              <a:gd name="connsiteX2" fmla="*/ 4906108 w 5339387"/>
              <a:gd name="connsiteY2" fmla="*/ 263885 h 450399"/>
              <a:gd name="connsiteX3" fmla="*/ 5262693 w 5339387"/>
              <a:gd name="connsiteY3" fmla="*/ 450129 h 450399"/>
              <a:gd name="connsiteX0" fmla="*/ 0 w 5262693"/>
              <a:gd name="connsiteY0" fmla="*/ 299054 h 450129"/>
              <a:gd name="connsiteX1" fmla="*/ 2497015 w 5262693"/>
              <a:gd name="connsiteY1" fmla="*/ 115 h 450129"/>
              <a:gd name="connsiteX2" fmla="*/ 4906108 w 5262693"/>
              <a:gd name="connsiteY2" fmla="*/ 263885 h 450129"/>
              <a:gd name="connsiteX3" fmla="*/ 5262693 w 5262693"/>
              <a:gd name="connsiteY3" fmla="*/ 450129 h 450129"/>
              <a:gd name="connsiteX0" fmla="*/ 0 w 5262693"/>
              <a:gd name="connsiteY0" fmla="*/ 303043 h 454118"/>
              <a:gd name="connsiteX1" fmla="*/ 2497015 w 5262693"/>
              <a:gd name="connsiteY1" fmla="*/ 4104 h 454118"/>
              <a:gd name="connsiteX2" fmla="*/ 4103026 w 5262693"/>
              <a:gd name="connsiteY2" fmla="*/ 140653 h 454118"/>
              <a:gd name="connsiteX3" fmla="*/ 5262693 w 5262693"/>
              <a:gd name="connsiteY3" fmla="*/ 454118 h 454118"/>
              <a:gd name="connsiteX0" fmla="*/ 0 w 5262693"/>
              <a:gd name="connsiteY0" fmla="*/ 303043 h 454118"/>
              <a:gd name="connsiteX1" fmla="*/ 2497015 w 5262693"/>
              <a:gd name="connsiteY1" fmla="*/ 4104 h 454118"/>
              <a:gd name="connsiteX2" fmla="*/ 4103026 w 5262693"/>
              <a:gd name="connsiteY2" fmla="*/ 140653 h 454118"/>
              <a:gd name="connsiteX3" fmla="*/ 5262693 w 5262693"/>
              <a:gd name="connsiteY3" fmla="*/ 454118 h 454118"/>
              <a:gd name="connsiteX0" fmla="*/ 0 w 4995064"/>
              <a:gd name="connsiteY0" fmla="*/ 303043 h 364908"/>
              <a:gd name="connsiteX1" fmla="*/ 2497015 w 4995064"/>
              <a:gd name="connsiteY1" fmla="*/ 4104 h 364908"/>
              <a:gd name="connsiteX2" fmla="*/ 4103026 w 4995064"/>
              <a:gd name="connsiteY2" fmla="*/ 140653 h 364908"/>
              <a:gd name="connsiteX3" fmla="*/ 4995064 w 4995064"/>
              <a:gd name="connsiteY3" fmla="*/ 364908 h 3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5064" h="364908">
                <a:moveTo>
                  <a:pt x="0" y="303043"/>
                </a:moveTo>
                <a:cubicBezTo>
                  <a:pt x="839665" y="156504"/>
                  <a:pt x="1813177" y="31169"/>
                  <a:pt x="2497015" y="4104"/>
                </a:cubicBezTo>
                <a:cubicBezTo>
                  <a:pt x="3180853" y="-22961"/>
                  <a:pt x="3689788" y="90830"/>
                  <a:pt x="4103026" y="140653"/>
                </a:cubicBezTo>
                <a:cubicBezTo>
                  <a:pt x="4516264" y="190476"/>
                  <a:pt x="4878005" y="322458"/>
                  <a:pt x="4995064" y="36490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illustration of a park bench, light pole, and tree">
            <a:extLst>
              <a:ext uri="{FF2B5EF4-FFF2-40B4-BE49-F238E27FC236}">
                <a16:creationId xmlns:a16="http://schemas.microsoft.com/office/drawing/2014/main" id="{D36E1938-86A3-C17C-3C98-1B73768FDCF4}"/>
              </a:ext>
            </a:extLst>
          </p:cNvPr>
          <p:cNvGrpSpPr/>
          <p:nvPr/>
        </p:nvGrpSpPr>
        <p:grpSpPr>
          <a:xfrm>
            <a:off x="552685" y="2814918"/>
            <a:ext cx="5041291" cy="3247573"/>
            <a:chOff x="-1105191" y="2335142"/>
            <a:chExt cx="3960467" cy="2819790"/>
          </a:xfrm>
        </p:grpSpPr>
        <p:grpSp>
          <p:nvGrpSpPr>
            <p:cNvPr id="6" name="Graphic 97">
              <a:extLst>
                <a:ext uri="{FF2B5EF4-FFF2-40B4-BE49-F238E27FC236}">
                  <a16:creationId xmlns:a16="http://schemas.microsoft.com/office/drawing/2014/main" id="{B8457B35-EB34-13AD-6302-99A4AD65FADC}"/>
                </a:ext>
              </a:extLst>
            </p:cNvPr>
            <p:cNvGrpSpPr/>
            <p:nvPr/>
          </p:nvGrpSpPr>
          <p:grpSpPr>
            <a:xfrm>
              <a:off x="-1105191" y="2721202"/>
              <a:ext cx="2467326" cy="2088661"/>
              <a:chOff x="-1105191" y="2721202"/>
              <a:chExt cx="2467326" cy="2088661"/>
            </a:xfrm>
          </p:grpSpPr>
          <p:sp>
            <p:nvSpPr>
              <p:cNvPr id="85" name="Freeform 112">
                <a:extLst>
                  <a:ext uri="{FF2B5EF4-FFF2-40B4-BE49-F238E27FC236}">
                    <a16:creationId xmlns:a16="http://schemas.microsoft.com/office/drawing/2014/main" id="{5DC411FA-F591-7E8A-69FC-07AD66793BB1}"/>
                  </a:ext>
                </a:extLst>
              </p:cNvPr>
              <p:cNvSpPr/>
              <p:nvPr/>
            </p:nvSpPr>
            <p:spPr>
              <a:xfrm>
                <a:off x="-1105191" y="2732418"/>
                <a:ext cx="2443630" cy="1362690"/>
              </a:xfrm>
              <a:custGeom>
                <a:avLst/>
                <a:gdLst>
                  <a:gd name="connsiteX0" fmla="*/ 550788 w 2443630"/>
                  <a:gd name="connsiteY0" fmla="*/ 1296869 h 1362690"/>
                  <a:gd name="connsiteX1" fmla="*/ 546298 w 2443630"/>
                  <a:gd name="connsiteY1" fmla="*/ 1295702 h 1362690"/>
                  <a:gd name="connsiteX2" fmla="*/ 164695 w 2443630"/>
                  <a:gd name="connsiteY2" fmla="*/ 1304595 h 1362690"/>
                  <a:gd name="connsiteX3" fmla="*/ 117182 w 2443630"/>
                  <a:gd name="connsiteY3" fmla="*/ 1024084 h 1362690"/>
                  <a:gd name="connsiteX4" fmla="*/ 115663 w 2443630"/>
                  <a:gd name="connsiteY4" fmla="*/ 1018065 h 1362690"/>
                  <a:gd name="connsiteX5" fmla="*/ 20967 w 2443630"/>
                  <a:gd name="connsiteY5" fmla="*/ 945722 h 1362690"/>
                  <a:gd name="connsiteX6" fmla="*/ 70550 w 2443630"/>
                  <a:gd name="connsiteY6" fmla="*/ 871822 h 1362690"/>
                  <a:gd name="connsiteX7" fmla="*/ 71034 w 2443630"/>
                  <a:gd name="connsiteY7" fmla="*/ 866016 h 1362690"/>
                  <a:gd name="connsiteX8" fmla="*/ 15679 w 2443630"/>
                  <a:gd name="connsiteY8" fmla="*/ 665332 h 1362690"/>
                  <a:gd name="connsiteX9" fmla="*/ 128185 w 2443630"/>
                  <a:gd name="connsiteY9" fmla="*/ 547039 h 1362690"/>
                  <a:gd name="connsiteX10" fmla="*/ 255220 w 2443630"/>
                  <a:gd name="connsiteY10" fmla="*/ 529229 h 1362690"/>
                  <a:gd name="connsiteX11" fmla="*/ 258336 w 2443630"/>
                  <a:gd name="connsiteY11" fmla="*/ 524125 h 1362690"/>
                  <a:gd name="connsiteX12" fmla="*/ 244053 w 2443630"/>
                  <a:gd name="connsiteY12" fmla="*/ 375235 h 1362690"/>
                  <a:gd name="connsiteX13" fmla="*/ 540332 w 2443630"/>
                  <a:gd name="connsiteY13" fmla="*/ 275948 h 1362690"/>
                  <a:gd name="connsiteX14" fmla="*/ 544769 w 2443630"/>
                  <a:gd name="connsiteY14" fmla="*/ 273737 h 1362690"/>
                  <a:gd name="connsiteX15" fmla="*/ 744002 w 2443630"/>
                  <a:gd name="connsiteY15" fmla="*/ 41052 h 1362690"/>
                  <a:gd name="connsiteX16" fmla="*/ 1051095 w 2443630"/>
                  <a:gd name="connsiteY16" fmla="*/ 51382 h 1362690"/>
                  <a:gd name="connsiteX17" fmla="*/ 1055155 w 2443630"/>
                  <a:gd name="connsiteY17" fmla="*/ 51474 h 1362690"/>
                  <a:gd name="connsiteX18" fmla="*/ 1203904 w 2443630"/>
                  <a:gd name="connsiteY18" fmla="*/ 715 h 1362690"/>
                  <a:gd name="connsiteX19" fmla="*/ 1361953 w 2443630"/>
                  <a:gd name="connsiteY19" fmla="*/ 100530 h 1362690"/>
                  <a:gd name="connsiteX20" fmla="*/ 1367313 w 2443630"/>
                  <a:gd name="connsiteY20" fmla="*/ 101459 h 1362690"/>
                  <a:gd name="connsiteX21" fmla="*/ 1491726 w 2443630"/>
                  <a:gd name="connsiteY21" fmla="*/ 41052 h 1362690"/>
                  <a:gd name="connsiteX22" fmla="*/ 1594415 w 2443630"/>
                  <a:gd name="connsiteY22" fmla="*/ 129453 h 1362690"/>
                  <a:gd name="connsiteX23" fmla="*/ 1598721 w 2443630"/>
                  <a:gd name="connsiteY23" fmla="*/ 131389 h 1362690"/>
                  <a:gd name="connsiteX24" fmla="*/ 1676894 w 2443630"/>
                  <a:gd name="connsiteY24" fmla="*/ 121286 h 1362690"/>
                  <a:gd name="connsiteX25" fmla="*/ 1759808 w 2443630"/>
                  <a:gd name="connsiteY25" fmla="*/ 179656 h 1362690"/>
                  <a:gd name="connsiteX26" fmla="*/ 1764124 w 2443630"/>
                  <a:gd name="connsiteY26" fmla="*/ 180846 h 1362690"/>
                  <a:gd name="connsiteX27" fmla="*/ 2121294 w 2443630"/>
                  <a:gd name="connsiteY27" fmla="*/ 200639 h 1362690"/>
                  <a:gd name="connsiteX28" fmla="*/ 2249234 w 2443630"/>
                  <a:gd name="connsiteY28" fmla="*/ 446180 h 1362690"/>
                  <a:gd name="connsiteX29" fmla="*/ 2252161 w 2443630"/>
                  <a:gd name="connsiteY29" fmla="*/ 449562 h 1362690"/>
                  <a:gd name="connsiteX30" fmla="*/ 2321175 w 2443630"/>
                  <a:gd name="connsiteY30" fmla="*/ 475084 h 1362690"/>
                  <a:gd name="connsiteX31" fmla="*/ 2434319 w 2443630"/>
                  <a:gd name="connsiteY31" fmla="*/ 645920 h 1362690"/>
                  <a:gd name="connsiteX32" fmla="*/ 2372534 w 2443630"/>
                  <a:gd name="connsiteY32" fmla="*/ 863238 h 1362690"/>
                  <a:gd name="connsiteX33" fmla="*/ 2371285 w 2443630"/>
                  <a:gd name="connsiteY33" fmla="*/ 868744 h 1362690"/>
                  <a:gd name="connsiteX34" fmla="*/ 2399928 w 2443630"/>
                  <a:gd name="connsiteY34" fmla="*/ 932489 h 1362690"/>
                  <a:gd name="connsiteX35" fmla="*/ 2379356 w 2443630"/>
                  <a:gd name="connsiteY35" fmla="*/ 985125 h 1362690"/>
                  <a:gd name="connsiteX36" fmla="*/ 2379027 w 2443630"/>
                  <a:gd name="connsiteY36" fmla="*/ 989620 h 1362690"/>
                  <a:gd name="connsiteX37" fmla="*/ 2366423 w 2443630"/>
                  <a:gd name="connsiteY37" fmla="*/ 1171445 h 1362690"/>
                  <a:gd name="connsiteX38" fmla="*/ 2167127 w 2443630"/>
                  <a:gd name="connsiteY38" fmla="*/ 1207132 h 1362690"/>
                  <a:gd name="connsiteX39" fmla="*/ 2162362 w 2443630"/>
                  <a:gd name="connsiteY39" fmla="*/ 1210466 h 1362690"/>
                  <a:gd name="connsiteX40" fmla="*/ 2142457 w 2443630"/>
                  <a:gd name="connsiteY40" fmla="*/ 1283428 h 1362690"/>
                  <a:gd name="connsiteX41" fmla="*/ 2080666 w 2443630"/>
                  <a:gd name="connsiteY41" fmla="*/ 1285798 h 1362690"/>
                  <a:gd name="connsiteX42" fmla="*/ 2076946 w 2443630"/>
                  <a:gd name="connsiteY42" fmla="*/ 1286911 h 1362690"/>
                  <a:gd name="connsiteX43" fmla="*/ 2010191 w 2443630"/>
                  <a:gd name="connsiteY43" fmla="*/ 1322221 h 1362690"/>
                  <a:gd name="connsiteX44" fmla="*/ 1958930 w 2443630"/>
                  <a:gd name="connsiteY44" fmla="*/ 1264098 h 1362690"/>
                  <a:gd name="connsiteX45" fmla="*/ 1954725 w 2443630"/>
                  <a:gd name="connsiteY45" fmla="*/ 1261723 h 1362690"/>
                  <a:gd name="connsiteX46" fmla="*/ 1786017 w 2443630"/>
                  <a:gd name="connsiteY46" fmla="*/ 1177831 h 1362690"/>
                  <a:gd name="connsiteX47" fmla="*/ 1782219 w 2443630"/>
                  <a:gd name="connsiteY47" fmla="*/ 1176781 h 1362690"/>
                  <a:gd name="connsiteX48" fmla="*/ 1652281 w 2443630"/>
                  <a:gd name="connsiteY48" fmla="*/ 1129675 h 1362690"/>
                  <a:gd name="connsiteX49" fmla="*/ 1647525 w 2443630"/>
                  <a:gd name="connsiteY49" fmla="*/ 1128688 h 1362690"/>
                  <a:gd name="connsiteX50" fmla="*/ 1338032 w 2443630"/>
                  <a:gd name="connsiteY50" fmla="*/ 1103002 h 1362690"/>
                  <a:gd name="connsiteX51" fmla="*/ 1333498 w 2443630"/>
                  <a:gd name="connsiteY51" fmla="*/ 1103132 h 1362690"/>
                  <a:gd name="connsiteX52" fmla="*/ 1167321 w 2443630"/>
                  <a:gd name="connsiteY52" fmla="*/ 1139454 h 1362690"/>
                  <a:gd name="connsiteX53" fmla="*/ 1163746 w 2443630"/>
                  <a:gd name="connsiteY53" fmla="*/ 1139594 h 1362690"/>
                  <a:gd name="connsiteX54" fmla="*/ 1068058 w 2443630"/>
                  <a:gd name="connsiteY54" fmla="*/ 1150243 h 1362690"/>
                  <a:gd name="connsiteX55" fmla="*/ 1063675 w 2443630"/>
                  <a:gd name="connsiteY55" fmla="*/ 1153581 h 1362690"/>
                  <a:gd name="connsiteX56" fmla="*/ 997298 w 2443630"/>
                  <a:gd name="connsiteY56" fmla="*/ 1242607 h 1362690"/>
                  <a:gd name="connsiteX57" fmla="*/ 994632 w 2443630"/>
                  <a:gd name="connsiteY57" fmla="*/ 1244716 h 1362690"/>
                  <a:gd name="connsiteX58" fmla="*/ 727508 w 2443630"/>
                  <a:gd name="connsiteY58" fmla="*/ 1310556 h 1362690"/>
                  <a:gd name="connsiteX59" fmla="*/ 723511 w 2443630"/>
                  <a:gd name="connsiteY59" fmla="*/ 1310517 h 1362690"/>
                  <a:gd name="connsiteX60" fmla="*/ 550788 w 2443630"/>
                  <a:gd name="connsiteY60" fmla="*/ 1296869 h 1362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2443630" h="1362690">
                    <a:moveTo>
                      <a:pt x="550788" y="1296869"/>
                    </a:moveTo>
                    <a:cubicBezTo>
                      <a:pt x="549864" y="1295315"/>
                      <a:pt x="547861" y="1294798"/>
                      <a:pt x="546298" y="1295702"/>
                    </a:cubicBezTo>
                    <a:cubicBezTo>
                      <a:pt x="522247" y="1309642"/>
                      <a:pt x="348783" y="1402779"/>
                      <a:pt x="164695" y="1304595"/>
                    </a:cubicBezTo>
                    <a:cubicBezTo>
                      <a:pt x="-16230" y="1208105"/>
                      <a:pt x="72703" y="1054415"/>
                      <a:pt x="117182" y="1024084"/>
                    </a:cubicBezTo>
                    <a:cubicBezTo>
                      <a:pt x="119717" y="1022356"/>
                      <a:pt x="118711" y="1018394"/>
                      <a:pt x="115663" y="1018065"/>
                    </a:cubicBezTo>
                    <a:cubicBezTo>
                      <a:pt x="88583" y="1015171"/>
                      <a:pt x="27678" y="1002374"/>
                      <a:pt x="20967" y="945722"/>
                    </a:cubicBezTo>
                    <a:cubicBezTo>
                      <a:pt x="15597" y="900368"/>
                      <a:pt x="55039" y="878571"/>
                      <a:pt x="70550" y="871822"/>
                    </a:cubicBezTo>
                    <a:cubicBezTo>
                      <a:pt x="72970" y="870767"/>
                      <a:pt x="73241" y="867462"/>
                      <a:pt x="71034" y="866016"/>
                    </a:cubicBezTo>
                    <a:cubicBezTo>
                      <a:pt x="48251" y="851070"/>
                      <a:pt x="-34006" y="786861"/>
                      <a:pt x="15679" y="665332"/>
                    </a:cubicBezTo>
                    <a:cubicBezTo>
                      <a:pt x="39203" y="607785"/>
                      <a:pt x="82699" y="566514"/>
                      <a:pt x="128185" y="547039"/>
                    </a:cubicBezTo>
                    <a:cubicBezTo>
                      <a:pt x="180855" y="524493"/>
                      <a:pt x="235871" y="527299"/>
                      <a:pt x="255220" y="529229"/>
                    </a:cubicBezTo>
                    <a:cubicBezTo>
                      <a:pt x="257992" y="529505"/>
                      <a:pt x="259860" y="526457"/>
                      <a:pt x="258336" y="524125"/>
                    </a:cubicBezTo>
                    <a:cubicBezTo>
                      <a:pt x="244904" y="503572"/>
                      <a:pt x="205443" y="433885"/>
                      <a:pt x="244053" y="375235"/>
                    </a:cubicBezTo>
                    <a:cubicBezTo>
                      <a:pt x="289601" y="306038"/>
                      <a:pt x="364193" y="205952"/>
                      <a:pt x="540332" y="275948"/>
                    </a:cubicBezTo>
                    <a:cubicBezTo>
                      <a:pt x="542181" y="276683"/>
                      <a:pt x="544251" y="275653"/>
                      <a:pt x="544769" y="273737"/>
                    </a:cubicBezTo>
                    <a:cubicBezTo>
                      <a:pt x="551296" y="249598"/>
                      <a:pt x="594599" y="110937"/>
                      <a:pt x="744002" y="41052"/>
                    </a:cubicBezTo>
                    <a:cubicBezTo>
                      <a:pt x="905626" y="-34547"/>
                      <a:pt x="1005199" y="13677"/>
                      <a:pt x="1051095" y="51382"/>
                    </a:cubicBezTo>
                    <a:cubicBezTo>
                      <a:pt x="1052266" y="52345"/>
                      <a:pt x="1053935" y="52379"/>
                      <a:pt x="1055155" y="51474"/>
                    </a:cubicBezTo>
                    <a:cubicBezTo>
                      <a:pt x="1067826" y="42054"/>
                      <a:pt x="1136729" y="-6426"/>
                      <a:pt x="1203904" y="715"/>
                    </a:cubicBezTo>
                    <a:cubicBezTo>
                      <a:pt x="1277548" y="8543"/>
                      <a:pt x="1336876" y="47265"/>
                      <a:pt x="1361953" y="100530"/>
                    </a:cubicBezTo>
                    <a:cubicBezTo>
                      <a:pt x="1362940" y="102625"/>
                      <a:pt x="1365688" y="103113"/>
                      <a:pt x="1367313" y="101459"/>
                    </a:cubicBezTo>
                    <a:cubicBezTo>
                      <a:pt x="1381499" y="87016"/>
                      <a:pt x="1438238" y="33412"/>
                      <a:pt x="1491726" y="41052"/>
                    </a:cubicBezTo>
                    <a:cubicBezTo>
                      <a:pt x="1551388" y="49577"/>
                      <a:pt x="1582662" y="97757"/>
                      <a:pt x="1594415" y="129453"/>
                    </a:cubicBezTo>
                    <a:cubicBezTo>
                      <a:pt x="1595058" y="131190"/>
                      <a:pt x="1596994" y="132066"/>
                      <a:pt x="1598721" y="131389"/>
                    </a:cubicBezTo>
                    <a:cubicBezTo>
                      <a:pt x="1609660" y="127107"/>
                      <a:pt x="1646915" y="114019"/>
                      <a:pt x="1676894" y="121286"/>
                    </a:cubicBezTo>
                    <a:cubicBezTo>
                      <a:pt x="1709112" y="129100"/>
                      <a:pt x="1740281" y="147766"/>
                      <a:pt x="1759808" y="179656"/>
                    </a:cubicBezTo>
                    <a:cubicBezTo>
                      <a:pt x="1760708" y="181122"/>
                      <a:pt x="1762595" y="181634"/>
                      <a:pt x="1764124" y="180846"/>
                    </a:cubicBezTo>
                    <a:cubicBezTo>
                      <a:pt x="1787169" y="168958"/>
                      <a:pt x="1952025" y="91066"/>
                      <a:pt x="2121294" y="200639"/>
                    </a:cubicBezTo>
                    <a:cubicBezTo>
                      <a:pt x="2121294" y="200639"/>
                      <a:pt x="2252688" y="290265"/>
                      <a:pt x="2249234" y="446180"/>
                    </a:cubicBezTo>
                    <a:cubicBezTo>
                      <a:pt x="2249195" y="447897"/>
                      <a:pt x="2250453" y="449368"/>
                      <a:pt x="2252161" y="449562"/>
                    </a:cubicBezTo>
                    <a:cubicBezTo>
                      <a:pt x="2261136" y="450578"/>
                      <a:pt x="2289092" y="455189"/>
                      <a:pt x="2321175" y="475084"/>
                    </a:cubicBezTo>
                    <a:cubicBezTo>
                      <a:pt x="2363970" y="501622"/>
                      <a:pt x="2414037" y="554660"/>
                      <a:pt x="2434319" y="645920"/>
                    </a:cubicBezTo>
                    <a:cubicBezTo>
                      <a:pt x="2469228" y="803016"/>
                      <a:pt x="2396459" y="855033"/>
                      <a:pt x="2372534" y="863238"/>
                    </a:cubicBezTo>
                    <a:cubicBezTo>
                      <a:pt x="2370197" y="864042"/>
                      <a:pt x="2369524" y="867007"/>
                      <a:pt x="2371285" y="868744"/>
                    </a:cubicBezTo>
                    <a:cubicBezTo>
                      <a:pt x="2380798" y="878111"/>
                      <a:pt x="2401288" y="901955"/>
                      <a:pt x="2399928" y="932489"/>
                    </a:cubicBezTo>
                    <a:cubicBezTo>
                      <a:pt x="2398530" y="963900"/>
                      <a:pt x="2384954" y="979842"/>
                      <a:pt x="2379356" y="985125"/>
                    </a:cubicBezTo>
                    <a:cubicBezTo>
                      <a:pt x="2378093" y="986316"/>
                      <a:pt x="2377943" y="988266"/>
                      <a:pt x="2379027" y="989620"/>
                    </a:cubicBezTo>
                    <a:cubicBezTo>
                      <a:pt x="2390440" y="1003860"/>
                      <a:pt x="2442578" y="1078500"/>
                      <a:pt x="2366423" y="1171445"/>
                    </a:cubicBezTo>
                    <a:cubicBezTo>
                      <a:pt x="2292590" y="1261558"/>
                      <a:pt x="2191798" y="1219436"/>
                      <a:pt x="2167127" y="1207132"/>
                    </a:cubicBezTo>
                    <a:cubicBezTo>
                      <a:pt x="2164776" y="1205961"/>
                      <a:pt x="2162067" y="1207858"/>
                      <a:pt x="2162362" y="1210466"/>
                    </a:cubicBezTo>
                    <a:cubicBezTo>
                      <a:pt x="2164205" y="1226902"/>
                      <a:pt x="2166639" y="1270625"/>
                      <a:pt x="2142457" y="1283428"/>
                    </a:cubicBezTo>
                    <a:cubicBezTo>
                      <a:pt x="2117070" y="1296869"/>
                      <a:pt x="2088747" y="1288638"/>
                      <a:pt x="2080666" y="1285798"/>
                    </a:cubicBezTo>
                    <a:cubicBezTo>
                      <a:pt x="2079312" y="1285324"/>
                      <a:pt x="2077817" y="1285774"/>
                      <a:pt x="2076946" y="1286911"/>
                    </a:cubicBezTo>
                    <a:cubicBezTo>
                      <a:pt x="2070201" y="1295722"/>
                      <a:pt x="2041040" y="1330795"/>
                      <a:pt x="2010191" y="1322221"/>
                    </a:cubicBezTo>
                    <a:cubicBezTo>
                      <a:pt x="1973289" y="1311964"/>
                      <a:pt x="1961726" y="1275706"/>
                      <a:pt x="1958930" y="1264098"/>
                    </a:cubicBezTo>
                    <a:cubicBezTo>
                      <a:pt x="1958479" y="1262236"/>
                      <a:pt x="1956558" y="1261152"/>
                      <a:pt x="1954725" y="1261723"/>
                    </a:cubicBezTo>
                    <a:cubicBezTo>
                      <a:pt x="1938550" y="1266755"/>
                      <a:pt x="1867461" y="1280999"/>
                      <a:pt x="1786017" y="1177831"/>
                    </a:cubicBezTo>
                    <a:cubicBezTo>
                      <a:pt x="1785113" y="1176689"/>
                      <a:pt x="1783574" y="1176254"/>
                      <a:pt x="1782219" y="1176781"/>
                    </a:cubicBezTo>
                    <a:cubicBezTo>
                      <a:pt x="1768682" y="1182069"/>
                      <a:pt x="1697055" y="1205506"/>
                      <a:pt x="1652281" y="1129675"/>
                    </a:cubicBezTo>
                    <a:cubicBezTo>
                      <a:pt x="1651294" y="1128006"/>
                      <a:pt x="1649088" y="1127542"/>
                      <a:pt x="1647525" y="1128688"/>
                    </a:cubicBezTo>
                    <a:cubicBezTo>
                      <a:pt x="1626009" y="1144447"/>
                      <a:pt x="1488547" y="1235189"/>
                      <a:pt x="1338032" y="1103002"/>
                    </a:cubicBezTo>
                    <a:cubicBezTo>
                      <a:pt x="1336716" y="1101845"/>
                      <a:pt x="1334732" y="1101894"/>
                      <a:pt x="1333498" y="1103132"/>
                    </a:cubicBezTo>
                    <a:cubicBezTo>
                      <a:pt x="1320101" y="1116539"/>
                      <a:pt x="1246394" y="1184358"/>
                      <a:pt x="1167321" y="1139454"/>
                    </a:cubicBezTo>
                    <a:cubicBezTo>
                      <a:pt x="1166194" y="1138815"/>
                      <a:pt x="1164810" y="1138858"/>
                      <a:pt x="1163746" y="1139594"/>
                    </a:cubicBezTo>
                    <a:cubicBezTo>
                      <a:pt x="1155661" y="1145206"/>
                      <a:pt x="1119190" y="1167332"/>
                      <a:pt x="1068058" y="1150243"/>
                    </a:cubicBezTo>
                    <a:cubicBezTo>
                      <a:pt x="1065813" y="1149493"/>
                      <a:pt x="1063525" y="1151220"/>
                      <a:pt x="1063675" y="1153581"/>
                    </a:cubicBezTo>
                    <a:cubicBezTo>
                      <a:pt x="1064817" y="1171793"/>
                      <a:pt x="1063670" y="1233380"/>
                      <a:pt x="997298" y="1242607"/>
                    </a:cubicBezTo>
                    <a:cubicBezTo>
                      <a:pt x="996088" y="1242776"/>
                      <a:pt x="995062" y="1243574"/>
                      <a:pt x="994632" y="1244716"/>
                    </a:cubicBezTo>
                    <a:cubicBezTo>
                      <a:pt x="986799" y="1265458"/>
                      <a:pt x="910290" y="1451017"/>
                      <a:pt x="727508" y="1310556"/>
                    </a:cubicBezTo>
                    <a:cubicBezTo>
                      <a:pt x="726332" y="1309651"/>
                      <a:pt x="724702" y="1309627"/>
                      <a:pt x="723511" y="1310517"/>
                    </a:cubicBezTo>
                    <a:cubicBezTo>
                      <a:pt x="708150" y="1321984"/>
                      <a:pt x="607276" y="1391917"/>
                      <a:pt x="550788" y="1296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Freeform 113">
                <a:extLst>
                  <a:ext uri="{FF2B5EF4-FFF2-40B4-BE49-F238E27FC236}">
                    <a16:creationId xmlns:a16="http://schemas.microsoft.com/office/drawing/2014/main" id="{AA922BC8-E942-5F08-9792-88E7BFD5C706}"/>
                  </a:ext>
                </a:extLst>
              </p:cNvPr>
              <p:cNvSpPr/>
              <p:nvPr/>
            </p:nvSpPr>
            <p:spPr>
              <a:xfrm>
                <a:off x="-1095022" y="2721202"/>
                <a:ext cx="2457157" cy="2088661"/>
              </a:xfrm>
              <a:custGeom>
                <a:avLst/>
                <a:gdLst>
                  <a:gd name="connsiteX0" fmla="*/ 2456580 w 2457157"/>
                  <a:gd name="connsiteY0" fmla="*/ 702243 h 2088661"/>
                  <a:gd name="connsiteX1" fmla="*/ 2265263 w 2457157"/>
                  <a:gd name="connsiteY1" fmla="*/ 455329 h 2088661"/>
                  <a:gd name="connsiteX2" fmla="*/ 1773800 w 2457157"/>
                  <a:gd name="connsiteY2" fmla="*/ 186357 h 2088661"/>
                  <a:gd name="connsiteX3" fmla="*/ 1605944 w 2457157"/>
                  <a:gd name="connsiteY3" fmla="*/ 136092 h 2088661"/>
                  <a:gd name="connsiteX4" fmla="*/ 1535111 w 2457157"/>
                  <a:gd name="connsiteY4" fmla="*/ 53564 h 2088661"/>
                  <a:gd name="connsiteX5" fmla="*/ 1376095 w 2457157"/>
                  <a:gd name="connsiteY5" fmla="*/ 104841 h 2088661"/>
                  <a:gd name="connsiteX6" fmla="*/ 1059349 w 2457157"/>
                  <a:gd name="connsiteY6" fmla="*/ 58190 h 2088661"/>
                  <a:gd name="connsiteX7" fmla="*/ 548523 w 2457157"/>
                  <a:gd name="connsiteY7" fmla="*/ 281178 h 2088661"/>
                  <a:gd name="connsiteX8" fmla="*/ 357995 w 2457157"/>
                  <a:gd name="connsiteY8" fmla="*/ 271032 h 2088661"/>
                  <a:gd name="connsiteX9" fmla="*/ 224864 w 2457157"/>
                  <a:gd name="connsiteY9" fmla="*/ 447960 h 2088661"/>
                  <a:gd name="connsiteX10" fmla="*/ 259385 w 2457157"/>
                  <a:gd name="connsiteY10" fmla="*/ 537464 h 2088661"/>
                  <a:gd name="connsiteX11" fmla="*/ 159928 w 2457157"/>
                  <a:gd name="connsiteY11" fmla="*/ 543512 h 2088661"/>
                  <a:gd name="connsiteX12" fmla="*/ 68881 w 2457157"/>
                  <a:gd name="connsiteY12" fmla="*/ 882935 h 2088661"/>
                  <a:gd name="connsiteX13" fmla="*/ 112905 w 2457157"/>
                  <a:gd name="connsiteY13" fmla="*/ 1035773 h 2088661"/>
                  <a:gd name="connsiteX14" fmla="*/ 237864 w 2457157"/>
                  <a:gd name="connsiteY14" fmla="*/ 1352829 h 2088661"/>
                  <a:gd name="connsiteX15" fmla="*/ 554542 w 2457157"/>
                  <a:gd name="connsiteY15" fmla="*/ 1315598 h 2088661"/>
                  <a:gd name="connsiteX16" fmla="*/ 714870 w 2457157"/>
                  <a:gd name="connsiteY16" fmla="*/ 1345731 h 2088661"/>
                  <a:gd name="connsiteX17" fmla="*/ 727445 w 2457157"/>
                  <a:gd name="connsiteY17" fmla="*/ 1336940 h 2088661"/>
                  <a:gd name="connsiteX18" fmla="*/ 733918 w 2457157"/>
                  <a:gd name="connsiteY18" fmla="*/ 1329847 h 2088661"/>
                  <a:gd name="connsiteX19" fmla="*/ 855114 w 2457157"/>
                  <a:gd name="connsiteY19" fmla="*/ 1381501 h 2088661"/>
                  <a:gd name="connsiteX20" fmla="*/ 1102333 w 2457157"/>
                  <a:gd name="connsiteY20" fmla="*/ 1558936 h 2088661"/>
                  <a:gd name="connsiteX21" fmla="*/ 1144083 w 2457157"/>
                  <a:gd name="connsiteY21" fmla="*/ 1746857 h 2088661"/>
                  <a:gd name="connsiteX22" fmla="*/ 1098946 w 2457157"/>
                  <a:gd name="connsiteY22" fmla="*/ 2055532 h 2088661"/>
                  <a:gd name="connsiteX23" fmla="*/ 1027735 w 2457157"/>
                  <a:gd name="connsiteY23" fmla="*/ 2088375 h 2088661"/>
                  <a:gd name="connsiteX24" fmla="*/ 1192345 w 2457157"/>
                  <a:gd name="connsiteY24" fmla="*/ 2050834 h 2088661"/>
                  <a:gd name="connsiteX25" fmla="*/ 1670507 w 2457157"/>
                  <a:gd name="connsiteY25" fmla="*/ 2087364 h 2088661"/>
                  <a:gd name="connsiteX26" fmla="*/ 1679685 w 2457157"/>
                  <a:gd name="connsiteY26" fmla="*/ 2075476 h 2088661"/>
                  <a:gd name="connsiteX27" fmla="*/ 1639512 w 2457157"/>
                  <a:gd name="connsiteY27" fmla="*/ 2051270 h 2088661"/>
                  <a:gd name="connsiteX28" fmla="*/ 1517209 w 2457157"/>
                  <a:gd name="connsiteY28" fmla="*/ 2027485 h 2088661"/>
                  <a:gd name="connsiteX29" fmla="*/ 1543196 w 2457157"/>
                  <a:gd name="connsiteY29" fmla="*/ 1619304 h 2088661"/>
                  <a:gd name="connsiteX30" fmla="*/ 1727401 w 2457157"/>
                  <a:gd name="connsiteY30" fmla="*/ 1455304 h 2088661"/>
                  <a:gd name="connsiteX31" fmla="*/ 1935700 w 2457157"/>
                  <a:gd name="connsiteY31" fmla="*/ 1287511 h 2088661"/>
                  <a:gd name="connsiteX32" fmla="*/ 1962625 w 2457157"/>
                  <a:gd name="connsiteY32" fmla="*/ 1282073 h 2088661"/>
                  <a:gd name="connsiteX33" fmla="*/ 2091151 w 2457157"/>
                  <a:gd name="connsiteY33" fmla="*/ 1305515 h 2088661"/>
                  <a:gd name="connsiteX34" fmla="*/ 2178778 w 2457157"/>
                  <a:gd name="connsiteY34" fmla="*/ 1228474 h 2088661"/>
                  <a:gd name="connsiteX35" fmla="*/ 2419373 w 2457157"/>
                  <a:gd name="connsiteY35" fmla="*/ 1100152 h 2088661"/>
                  <a:gd name="connsiteX36" fmla="*/ 2393004 w 2457157"/>
                  <a:gd name="connsiteY36" fmla="*/ 999742 h 2088661"/>
                  <a:gd name="connsiteX37" fmla="*/ 2387358 w 2457157"/>
                  <a:gd name="connsiteY37" fmla="*/ 879123 h 2088661"/>
                  <a:gd name="connsiteX38" fmla="*/ 2456580 w 2457157"/>
                  <a:gd name="connsiteY38" fmla="*/ 702243 h 2088661"/>
                  <a:gd name="connsiteX39" fmla="*/ 970928 w 2457157"/>
                  <a:gd name="connsiteY39" fmla="*/ 1445052 h 2088661"/>
                  <a:gd name="connsiteX40" fmla="*/ 891551 w 2457157"/>
                  <a:gd name="connsiteY40" fmla="*/ 1378888 h 2088661"/>
                  <a:gd name="connsiteX41" fmla="*/ 975336 w 2457157"/>
                  <a:gd name="connsiteY41" fmla="*/ 1326029 h 2088661"/>
                  <a:gd name="connsiteX42" fmla="*/ 1014996 w 2457157"/>
                  <a:gd name="connsiteY42" fmla="*/ 1444771 h 2088661"/>
                  <a:gd name="connsiteX43" fmla="*/ 970928 w 2457157"/>
                  <a:gd name="connsiteY43" fmla="*/ 1445052 h 2088661"/>
                  <a:gd name="connsiteX44" fmla="*/ 1074082 w 2457157"/>
                  <a:gd name="connsiteY44" fmla="*/ 1450747 h 2088661"/>
                  <a:gd name="connsiteX45" fmla="*/ 994206 w 2457157"/>
                  <a:gd name="connsiteY45" fmla="*/ 1297604 h 2088661"/>
                  <a:gd name="connsiteX46" fmla="*/ 1008116 w 2457157"/>
                  <a:gd name="connsiteY46" fmla="*/ 1258680 h 2088661"/>
                  <a:gd name="connsiteX47" fmla="*/ 1077604 w 2457157"/>
                  <a:gd name="connsiteY47" fmla="*/ 1168740 h 2088661"/>
                  <a:gd name="connsiteX48" fmla="*/ 1103847 w 2457157"/>
                  <a:gd name="connsiteY48" fmla="*/ 1173487 h 2088661"/>
                  <a:gd name="connsiteX49" fmla="*/ 1074082 w 2457157"/>
                  <a:gd name="connsiteY49" fmla="*/ 1450747 h 2088661"/>
                  <a:gd name="connsiteX50" fmla="*/ 1135490 w 2457157"/>
                  <a:gd name="connsiteY50" fmla="*/ 1480885 h 2088661"/>
                  <a:gd name="connsiteX51" fmla="*/ 1140076 w 2457157"/>
                  <a:gd name="connsiteY51" fmla="*/ 1172475 h 2088661"/>
                  <a:gd name="connsiteX52" fmla="*/ 1172696 w 2457157"/>
                  <a:gd name="connsiteY52" fmla="*/ 1157892 h 2088661"/>
                  <a:gd name="connsiteX53" fmla="*/ 1248363 w 2457157"/>
                  <a:gd name="connsiteY53" fmla="*/ 1169882 h 2088661"/>
                  <a:gd name="connsiteX54" fmla="*/ 1233108 w 2457157"/>
                  <a:gd name="connsiteY54" fmla="*/ 1580012 h 2088661"/>
                  <a:gd name="connsiteX55" fmla="*/ 1204862 w 2457157"/>
                  <a:gd name="connsiteY55" fmla="*/ 1568623 h 2088661"/>
                  <a:gd name="connsiteX56" fmla="*/ 1135490 w 2457157"/>
                  <a:gd name="connsiteY56" fmla="*/ 1480885 h 2088661"/>
                  <a:gd name="connsiteX57" fmla="*/ 1344447 w 2457157"/>
                  <a:gd name="connsiteY57" fmla="*/ 1121392 h 2088661"/>
                  <a:gd name="connsiteX58" fmla="*/ 1434895 w 2457157"/>
                  <a:gd name="connsiteY58" fmla="*/ 1177952 h 2088661"/>
                  <a:gd name="connsiteX59" fmla="*/ 1350384 w 2457157"/>
                  <a:gd name="connsiteY59" fmla="*/ 1242336 h 2088661"/>
                  <a:gd name="connsiteX60" fmla="*/ 1318862 w 2457157"/>
                  <a:gd name="connsiteY60" fmla="*/ 1265482 h 2088661"/>
                  <a:gd name="connsiteX61" fmla="*/ 1316874 w 2457157"/>
                  <a:gd name="connsiteY61" fmla="*/ 1145119 h 2088661"/>
                  <a:gd name="connsiteX62" fmla="*/ 1344447 w 2457157"/>
                  <a:gd name="connsiteY62" fmla="*/ 1121392 h 2088661"/>
                  <a:gd name="connsiteX63" fmla="*/ 1420994 w 2457157"/>
                  <a:gd name="connsiteY63" fmla="*/ 1665423 h 2088661"/>
                  <a:gd name="connsiteX64" fmla="*/ 1359591 w 2457157"/>
                  <a:gd name="connsiteY64" fmla="*/ 1690476 h 2088661"/>
                  <a:gd name="connsiteX65" fmla="*/ 1321117 w 2457157"/>
                  <a:gd name="connsiteY65" fmla="*/ 1397327 h 2088661"/>
                  <a:gd name="connsiteX66" fmla="*/ 1374938 w 2457157"/>
                  <a:gd name="connsiteY66" fmla="*/ 1301552 h 2088661"/>
                  <a:gd name="connsiteX67" fmla="*/ 1466431 w 2457157"/>
                  <a:gd name="connsiteY67" fmla="*/ 1188311 h 2088661"/>
                  <a:gd name="connsiteX68" fmla="*/ 1541720 w 2457157"/>
                  <a:gd name="connsiteY68" fmla="*/ 1194553 h 2088661"/>
                  <a:gd name="connsiteX69" fmla="*/ 1420994 w 2457157"/>
                  <a:gd name="connsiteY69" fmla="*/ 1665423 h 2088661"/>
                  <a:gd name="connsiteX70" fmla="*/ 1705285 w 2457157"/>
                  <a:gd name="connsiteY70" fmla="*/ 1260557 h 2088661"/>
                  <a:gd name="connsiteX71" fmla="*/ 1581864 w 2457157"/>
                  <a:gd name="connsiteY71" fmla="*/ 1482065 h 2088661"/>
                  <a:gd name="connsiteX72" fmla="*/ 1611644 w 2457157"/>
                  <a:gd name="connsiteY72" fmla="*/ 1178330 h 2088661"/>
                  <a:gd name="connsiteX73" fmla="*/ 1656621 w 2457157"/>
                  <a:gd name="connsiteY73" fmla="*/ 1150524 h 2088661"/>
                  <a:gd name="connsiteX74" fmla="*/ 1740082 w 2457157"/>
                  <a:gd name="connsiteY74" fmla="*/ 1203668 h 2088661"/>
                  <a:gd name="connsiteX75" fmla="*/ 1705285 w 2457157"/>
                  <a:gd name="connsiteY75" fmla="*/ 1260557 h 2088661"/>
                  <a:gd name="connsiteX76" fmla="*/ 1770370 w 2457157"/>
                  <a:gd name="connsiteY76" fmla="*/ 1286752 h 2088661"/>
                  <a:gd name="connsiteX77" fmla="*/ 1818627 w 2457157"/>
                  <a:gd name="connsiteY77" fmla="*/ 1229379 h 2088661"/>
                  <a:gd name="connsiteX78" fmla="*/ 1897168 w 2457157"/>
                  <a:gd name="connsiteY78" fmla="*/ 1280810 h 2088661"/>
                  <a:gd name="connsiteX79" fmla="*/ 1757476 w 2457157"/>
                  <a:gd name="connsiteY79" fmla="*/ 1351097 h 2088661"/>
                  <a:gd name="connsiteX80" fmla="*/ 1770370 w 2457157"/>
                  <a:gd name="connsiteY80" fmla="*/ 1286752 h 2088661"/>
                  <a:gd name="connsiteX81" fmla="*/ 2431769 w 2457157"/>
                  <a:gd name="connsiteY81" fmla="*/ 792551 h 2088661"/>
                  <a:gd name="connsiteX82" fmla="*/ 2367806 w 2457157"/>
                  <a:gd name="connsiteY82" fmla="*/ 868319 h 2088661"/>
                  <a:gd name="connsiteX83" fmla="*/ 2342154 w 2457157"/>
                  <a:gd name="connsiteY83" fmla="*/ 866766 h 2088661"/>
                  <a:gd name="connsiteX84" fmla="*/ 2343571 w 2457157"/>
                  <a:gd name="connsiteY84" fmla="*/ 877226 h 2088661"/>
                  <a:gd name="connsiteX85" fmla="*/ 2356741 w 2457157"/>
                  <a:gd name="connsiteY85" fmla="*/ 878871 h 2088661"/>
                  <a:gd name="connsiteX86" fmla="*/ 2365818 w 2457157"/>
                  <a:gd name="connsiteY86" fmla="*/ 881673 h 2088661"/>
                  <a:gd name="connsiteX87" fmla="*/ 2379597 w 2457157"/>
                  <a:gd name="connsiteY87" fmla="*/ 890019 h 2088661"/>
                  <a:gd name="connsiteX88" fmla="*/ 2322742 w 2457157"/>
                  <a:gd name="connsiteY88" fmla="*/ 1019778 h 2088661"/>
                  <a:gd name="connsiteX89" fmla="*/ 2321639 w 2457157"/>
                  <a:gd name="connsiteY89" fmla="*/ 1028216 h 2088661"/>
                  <a:gd name="connsiteX90" fmla="*/ 2385263 w 2457157"/>
                  <a:gd name="connsiteY90" fmla="*/ 1008650 h 2088661"/>
                  <a:gd name="connsiteX91" fmla="*/ 2401379 w 2457157"/>
                  <a:gd name="connsiteY91" fmla="*/ 1046911 h 2088661"/>
                  <a:gd name="connsiteX92" fmla="*/ 2302774 w 2457157"/>
                  <a:gd name="connsiteY92" fmla="*/ 1222876 h 2088661"/>
                  <a:gd name="connsiteX93" fmla="*/ 2131468 w 2457157"/>
                  <a:gd name="connsiteY93" fmla="*/ 1175630 h 2088661"/>
                  <a:gd name="connsiteX94" fmla="*/ 2121748 w 2457157"/>
                  <a:gd name="connsiteY94" fmla="*/ 1183129 h 2088661"/>
                  <a:gd name="connsiteX95" fmla="*/ 2161863 w 2457157"/>
                  <a:gd name="connsiteY95" fmla="*/ 1219339 h 2088661"/>
                  <a:gd name="connsiteX96" fmla="*/ 2148867 w 2457157"/>
                  <a:gd name="connsiteY96" fmla="*/ 1284623 h 2088661"/>
                  <a:gd name="connsiteX97" fmla="*/ 2062314 w 2457157"/>
                  <a:gd name="connsiteY97" fmla="*/ 1261660 h 2088661"/>
                  <a:gd name="connsiteX98" fmla="*/ 2049793 w 2457157"/>
                  <a:gd name="connsiteY98" fmla="*/ 1265110 h 2088661"/>
                  <a:gd name="connsiteX99" fmla="*/ 2075746 w 2457157"/>
                  <a:gd name="connsiteY99" fmla="*/ 1298427 h 2088661"/>
                  <a:gd name="connsiteX100" fmla="*/ 1973933 w 2457157"/>
                  <a:gd name="connsiteY100" fmla="*/ 1276180 h 2088661"/>
                  <a:gd name="connsiteX101" fmla="*/ 1999663 w 2457157"/>
                  <a:gd name="connsiteY101" fmla="*/ 1234445 h 2088661"/>
                  <a:gd name="connsiteX102" fmla="*/ 1988888 w 2457157"/>
                  <a:gd name="connsiteY102" fmla="*/ 1231527 h 2088661"/>
                  <a:gd name="connsiteX103" fmla="*/ 1811505 w 2457157"/>
                  <a:gd name="connsiteY103" fmla="*/ 1198864 h 2088661"/>
                  <a:gd name="connsiteX104" fmla="*/ 1783225 w 2457157"/>
                  <a:gd name="connsiteY104" fmla="*/ 1145037 h 2088661"/>
                  <a:gd name="connsiteX105" fmla="*/ 1770704 w 2457157"/>
                  <a:gd name="connsiteY105" fmla="*/ 1148487 h 2088661"/>
                  <a:gd name="connsiteX106" fmla="*/ 1782195 w 2457157"/>
                  <a:gd name="connsiteY106" fmla="*/ 1176965 h 2088661"/>
                  <a:gd name="connsiteX107" fmla="*/ 1667222 w 2457157"/>
                  <a:gd name="connsiteY107" fmla="*/ 1140402 h 2088661"/>
                  <a:gd name="connsiteX108" fmla="*/ 1689594 w 2457157"/>
                  <a:gd name="connsiteY108" fmla="*/ 1105300 h 2088661"/>
                  <a:gd name="connsiteX109" fmla="*/ 1679433 w 2457157"/>
                  <a:gd name="connsiteY109" fmla="*/ 1099363 h 2088661"/>
                  <a:gd name="connsiteX110" fmla="*/ 1667386 w 2457157"/>
                  <a:gd name="connsiteY110" fmla="*/ 1114861 h 2088661"/>
                  <a:gd name="connsiteX111" fmla="*/ 1503522 w 2457157"/>
                  <a:gd name="connsiteY111" fmla="*/ 1177855 h 2088661"/>
                  <a:gd name="connsiteX112" fmla="*/ 1351042 w 2457157"/>
                  <a:gd name="connsiteY112" fmla="*/ 1113457 h 2088661"/>
                  <a:gd name="connsiteX113" fmla="*/ 1365484 w 2457157"/>
                  <a:gd name="connsiteY113" fmla="*/ 1087272 h 2088661"/>
                  <a:gd name="connsiteX114" fmla="*/ 1357603 w 2457157"/>
                  <a:gd name="connsiteY114" fmla="*/ 1082681 h 2088661"/>
                  <a:gd name="connsiteX115" fmla="*/ 1346242 w 2457157"/>
                  <a:gd name="connsiteY115" fmla="*/ 1097868 h 2088661"/>
                  <a:gd name="connsiteX116" fmla="*/ 1181618 w 2457157"/>
                  <a:gd name="connsiteY116" fmla="*/ 1148995 h 2088661"/>
                  <a:gd name="connsiteX117" fmla="*/ 1192287 w 2457157"/>
                  <a:gd name="connsiteY117" fmla="*/ 1125302 h 2088661"/>
                  <a:gd name="connsiteX118" fmla="*/ 1184313 w 2457157"/>
                  <a:gd name="connsiteY118" fmla="*/ 1122060 h 2088661"/>
                  <a:gd name="connsiteX119" fmla="*/ 1173079 w 2457157"/>
                  <a:gd name="connsiteY119" fmla="*/ 1138534 h 2088661"/>
                  <a:gd name="connsiteX120" fmla="*/ 1066026 w 2457157"/>
                  <a:gd name="connsiteY120" fmla="*/ 1152106 h 2088661"/>
                  <a:gd name="connsiteX121" fmla="*/ 1023105 w 2457157"/>
                  <a:gd name="connsiteY121" fmla="*/ 1121097 h 2088661"/>
                  <a:gd name="connsiteX122" fmla="*/ 1012857 w 2457157"/>
                  <a:gd name="connsiteY122" fmla="*/ 1127087 h 2088661"/>
                  <a:gd name="connsiteX123" fmla="*/ 1067105 w 2457157"/>
                  <a:gd name="connsiteY123" fmla="*/ 1165808 h 2088661"/>
                  <a:gd name="connsiteX124" fmla="*/ 1061865 w 2457157"/>
                  <a:gd name="connsiteY124" fmla="*/ 1201108 h 2088661"/>
                  <a:gd name="connsiteX125" fmla="*/ 952930 w 2457157"/>
                  <a:gd name="connsiteY125" fmla="*/ 1240763 h 2088661"/>
                  <a:gd name="connsiteX126" fmla="*/ 950177 w 2457157"/>
                  <a:gd name="connsiteY126" fmla="*/ 1250740 h 2088661"/>
                  <a:gd name="connsiteX127" fmla="*/ 996199 w 2457157"/>
                  <a:gd name="connsiteY127" fmla="*/ 1259701 h 2088661"/>
                  <a:gd name="connsiteX128" fmla="*/ 756368 w 2457157"/>
                  <a:gd name="connsiteY128" fmla="*/ 1330776 h 2088661"/>
                  <a:gd name="connsiteX129" fmla="*/ 716433 w 2457157"/>
                  <a:gd name="connsiteY129" fmla="*/ 1278289 h 2088661"/>
                  <a:gd name="connsiteX130" fmla="*/ 705774 w 2457157"/>
                  <a:gd name="connsiteY130" fmla="*/ 1279731 h 2088661"/>
                  <a:gd name="connsiteX131" fmla="*/ 724585 w 2457157"/>
                  <a:gd name="connsiteY131" fmla="*/ 1320175 h 2088661"/>
                  <a:gd name="connsiteX132" fmla="*/ 683411 w 2457157"/>
                  <a:gd name="connsiteY132" fmla="*/ 1340530 h 2088661"/>
                  <a:gd name="connsiteX133" fmla="*/ 554552 w 2457157"/>
                  <a:gd name="connsiteY133" fmla="*/ 1282136 h 2088661"/>
                  <a:gd name="connsiteX134" fmla="*/ 544188 w 2457157"/>
                  <a:gd name="connsiteY134" fmla="*/ 1283539 h 2088661"/>
                  <a:gd name="connsiteX135" fmla="*/ 549404 w 2457157"/>
                  <a:gd name="connsiteY135" fmla="*/ 1305263 h 2088661"/>
                  <a:gd name="connsiteX136" fmla="*/ 264610 w 2457157"/>
                  <a:gd name="connsiteY136" fmla="*/ 1340955 h 2088661"/>
                  <a:gd name="connsiteX137" fmla="*/ 131648 w 2457157"/>
                  <a:gd name="connsiteY137" fmla="*/ 1036654 h 2088661"/>
                  <a:gd name="connsiteX138" fmla="*/ 149366 w 2457157"/>
                  <a:gd name="connsiteY138" fmla="*/ 1033964 h 2088661"/>
                  <a:gd name="connsiteX139" fmla="*/ 148133 w 2457157"/>
                  <a:gd name="connsiteY139" fmla="*/ 1024510 h 2088661"/>
                  <a:gd name="connsiteX140" fmla="*/ 97200 w 2457157"/>
                  <a:gd name="connsiteY140" fmla="*/ 1016255 h 2088661"/>
                  <a:gd name="connsiteX141" fmla="*/ 46441 w 2457157"/>
                  <a:gd name="connsiteY141" fmla="*/ 917142 h 2088661"/>
                  <a:gd name="connsiteX142" fmla="*/ 79453 w 2457157"/>
                  <a:gd name="connsiteY142" fmla="*/ 889206 h 2088661"/>
                  <a:gd name="connsiteX143" fmla="*/ 141683 w 2457157"/>
                  <a:gd name="connsiteY143" fmla="*/ 904529 h 2088661"/>
                  <a:gd name="connsiteX144" fmla="*/ 141683 w 2457157"/>
                  <a:gd name="connsiteY144" fmla="*/ 890430 h 2088661"/>
                  <a:gd name="connsiteX145" fmla="*/ 265273 w 2457157"/>
                  <a:gd name="connsiteY145" fmla="*/ 544074 h 2088661"/>
                  <a:gd name="connsiteX146" fmla="*/ 277137 w 2457157"/>
                  <a:gd name="connsiteY146" fmla="*/ 539245 h 2088661"/>
                  <a:gd name="connsiteX147" fmla="*/ 253202 w 2457157"/>
                  <a:gd name="connsiteY147" fmla="*/ 502072 h 2088661"/>
                  <a:gd name="connsiteX148" fmla="*/ 403228 w 2457157"/>
                  <a:gd name="connsiteY148" fmla="*/ 275706 h 2088661"/>
                  <a:gd name="connsiteX149" fmla="*/ 546307 w 2457157"/>
                  <a:gd name="connsiteY149" fmla="*/ 298437 h 2088661"/>
                  <a:gd name="connsiteX150" fmla="*/ 548364 w 2457157"/>
                  <a:gd name="connsiteY150" fmla="*/ 354237 h 2088661"/>
                  <a:gd name="connsiteX151" fmla="*/ 560982 w 2457157"/>
                  <a:gd name="connsiteY151" fmla="*/ 350758 h 2088661"/>
                  <a:gd name="connsiteX152" fmla="*/ 916304 w 2457157"/>
                  <a:gd name="connsiteY152" fmla="*/ 18002 h 2088661"/>
                  <a:gd name="connsiteX153" fmla="*/ 1025587 w 2457157"/>
                  <a:gd name="connsiteY153" fmla="*/ 47831 h 2088661"/>
                  <a:gd name="connsiteX154" fmla="*/ 1048845 w 2457157"/>
                  <a:gd name="connsiteY154" fmla="*/ 62597 h 2088661"/>
                  <a:gd name="connsiteX155" fmla="*/ 1053732 w 2457157"/>
                  <a:gd name="connsiteY155" fmla="*/ 64020 h 2088661"/>
                  <a:gd name="connsiteX156" fmla="*/ 1024097 w 2457157"/>
                  <a:gd name="connsiteY156" fmla="*/ 116346 h 2088661"/>
                  <a:gd name="connsiteX157" fmla="*/ 1037010 w 2457157"/>
                  <a:gd name="connsiteY157" fmla="*/ 119907 h 2088661"/>
                  <a:gd name="connsiteX158" fmla="*/ 1376695 w 2457157"/>
                  <a:gd name="connsiteY158" fmla="*/ 171552 h 2088661"/>
                  <a:gd name="connsiteX159" fmla="*/ 1386163 w 2457157"/>
                  <a:gd name="connsiteY159" fmla="*/ 172834 h 2088661"/>
                  <a:gd name="connsiteX160" fmla="*/ 1380212 w 2457157"/>
                  <a:gd name="connsiteY160" fmla="*/ 114595 h 2088661"/>
                  <a:gd name="connsiteX161" fmla="*/ 1595324 w 2457157"/>
                  <a:gd name="connsiteY161" fmla="*/ 142033 h 2088661"/>
                  <a:gd name="connsiteX162" fmla="*/ 1567276 w 2457157"/>
                  <a:gd name="connsiteY162" fmla="*/ 178369 h 2088661"/>
                  <a:gd name="connsiteX163" fmla="*/ 1576300 w 2457157"/>
                  <a:gd name="connsiteY163" fmla="*/ 183643 h 2088661"/>
                  <a:gd name="connsiteX164" fmla="*/ 1615776 w 2457157"/>
                  <a:gd name="connsiteY164" fmla="*/ 147853 h 2088661"/>
                  <a:gd name="connsiteX165" fmla="*/ 1763286 w 2457157"/>
                  <a:gd name="connsiteY165" fmla="*/ 201273 h 2088661"/>
                  <a:gd name="connsiteX166" fmla="*/ 1777298 w 2457157"/>
                  <a:gd name="connsiteY166" fmla="*/ 228242 h 2088661"/>
                  <a:gd name="connsiteX167" fmla="*/ 1787318 w 2457157"/>
                  <a:gd name="connsiteY167" fmla="*/ 225528 h 2088661"/>
                  <a:gd name="connsiteX168" fmla="*/ 1779059 w 2457157"/>
                  <a:gd name="connsiteY168" fmla="*/ 195327 h 2088661"/>
                  <a:gd name="connsiteX169" fmla="*/ 2219797 w 2457157"/>
                  <a:gd name="connsiteY169" fmla="*/ 578377 h 2088661"/>
                  <a:gd name="connsiteX170" fmla="*/ 2231941 w 2457157"/>
                  <a:gd name="connsiteY170" fmla="*/ 583491 h 2088661"/>
                  <a:gd name="connsiteX171" fmla="*/ 2265079 w 2457157"/>
                  <a:gd name="connsiteY171" fmla="*/ 468630 h 2088661"/>
                  <a:gd name="connsiteX172" fmla="*/ 2431769 w 2457157"/>
                  <a:gd name="connsiteY172" fmla="*/ 792551 h 2088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</a:cxnLst>
                <a:rect l="l" t="t" r="r" b="b"/>
                <a:pathLst>
                  <a:path w="2457157" h="2088661">
                    <a:moveTo>
                      <a:pt x="2456580" y="702243"/>
                    </a:moveTo>
                    <a:cubicBezTo>
                      <a:pt x="2451180" y="591731"/>
                      <a:pt x="2379931" y="476076"/>
                      <a:pt x="2265263" y="455329"/>
                    </a:cubicBezTo>
                    <a:cubicBezTo>
                      <a:pt x="2263908" y="204631"/>
                      <a:pt x="1983358" y="77620"/>
                      <a:pt x="1773800" y="186357"/>
                    </a:cubicBezTo>
                    <a:cubicBezTo>
                      <a:pt x="1739893" y="130731"/>
                      <a:pt x="1664827" y="108411"/>
                      <a:pt x="1605944" y="136092"/>
                    </a:cubicBezTo>
                    <a:cubicBezTo>
                      <a:pt x="1597971" y="99151"/>
                      <a:pt x="1569362" y="68307"/>
                      <a:pt x="1535111" y="53564"/>
                    </a:cubicBezTo>
                    <a:cubicBezTo>
                      <a:pt x="1479137" y="28748"/>
                      <a:pt x="1411777" y="59152"/>
                      <a:pt x="1376095" y="104841"/>
                    </a:cubicBezTo>
                    <a:cubicBezTo>
                      <a:pt x="1322409" y="-11226"/>
                      <a:pt x="1147097" y="-26825"/>
                      <a:pt x="1059349" y="58190"/>
                    </a:cubicBezTo>
                    <a:cubicBezTo>
                      <a:pt x="912346" y="-98471"/>
                      <a:pt x="572047" y="90210"/>
                      <a:pt x="548523" y="281178"/>
                    </a:cubicBezTo>
                    <a:cubicBezTo>
                      <a:pt x="491789" y="249066"/>
                      <a:pt x="417211" y="240981"/>
                      <a:pt x="357995" y="271032"/>
                    </a:cubicBezTo>
                    <a:cubicBezTo>
                      <a:pt x="291879" y="305346"/>
                      <a:pt x="230684" y="370973"/>
                      <a:pt x="224864" y="447960"/>
                    </a:cubicBezTo>
                    <a:cubicBezTo>
                      <a:pt x="226209" y="480217"/>
                      <a:pt x="240046" y="511899"/>
                      <a:pt x="259385" y="537464"/>
                    </a:cubicBezTo>
                    <a:cubicBezTo>
                      <a:pt x="227080" y="527048"/>
                      <a:pt x="191769" y="534503"/>
                      <a:pt x="159928" y="543512"/>
                    </a:cubicBezTo>
                    <a:cubicBezTo>
                      <a:pt x="18224" y="578261"/>
                      <a:pt x="-67894" y="790794"/>
                      <a:pt x="68881" y="882935"/>
                    </a:cubicBezTo>
                    <a:cubicBezTo>
                      <a:pt x="-19312" y="924047"/>
                      <a:pt x="28287" y="1031491"/>
                      <a:pt x="112905" y="1035773"/>
                    </a:cubicBezTo>
                    <a:cubicBezTo>
                      <a:pt x="-13482" y="1155788"/>
                      <a:pt x="92913" y="1317804"/>
                      <a:pt x="237864" y="1352829"/>
                    </a:cubicBezTo>
                    <a:cubicBezTo>
                      <a:pt x="342764" y="1384766"/>
                      <a:pt x="460156" y="1371674"/>
                      <a:pt x="554542" y="1315598"/>
                    </a:cubicBezTo>
                    <a:cubicBezTo>
                      <a:pt x="586722" y="1371761"/>
                      <a:pt x="663501" y="1378786"/>
                      <a:pt x="714870" y="1345731"/>
                    </a:cubicBezTo>
                    <a:cubicBezTo>
                      <a:pt x="718910" y="1343355"/>
                      <a:pt x="724546" y="1340694"/>
                      <a:pt x="727445" y="1336940"/>
                    </a:cubicBezTo>
                    <a:cubicBezTo>
                      <a:pt x="728853" y="1333659"/>
                      <a:pt x="731417" y="1332174"/>
                      <a:pt x="733918" y="1329847"/>
                    </a:cubicBezTo>
                    <a:cubicBezTo>
                      <a:pt x="766877" y="1359936"/>
                      <a:pt x="810857" y="1377282"/>
                      <a:pt x="855114" y="1381501"/>
                    </a:cubicBezTo>
                    <a:cubicBezTo>
                      <a:pt x="944352" y="1540038"/>
                      <a:pt x="1059049" y="1462189"/>
                      <a:pt x="1102333" y="1558936"/>
                    </a:cubicBezTo>
                    <a:cubicBezTo>
                      <a:pt x="1131803" y="1630689"/>
                      <a:pt x="1101099" y="1700162"/>
                      <a:pt x="1144083" y="1746857"/>
                    </a:cubicBezTo>
                    <a:cubicBezTo>
                      <a:pt x="1185832" y="1792216"/>
                      <a:pt x="1128372" y="2012641"/>
                      <a:pt x="1098946" y="2055532"/>
                    </a:cubicBezTo>
                    <a:cubicBezTo>
                      <a:pt x="1091359" y="2057526"/>
                      <a:pt x="1008092" y="2082709"/>
                      <a:pt x="1027735" y="2088375"/>
                    </a:cubicBezTo>
                    <a:cubicBezTo>
                      <a:pt x="1081794" y="2072655"/>
                      <a:pt x="1136162" y="2057192"/>
                      <a:pt x="1192345" y="2050834"/>
                    </a:cubicBezTo>
                    <a:cubicBezTo>
                      <a:pt x="1315785" y="2040780"/>
                      <a:pt x="1569507" y="2019603"/>
                      <a:pt x="1670507" y="2087364"/>
                    </a:cubicBezTo>
                    <a:cubicBezTo>
                      <a:pt x="1677619" y="2092434"/>
                      <a:pt x="1685665" y="2081413"/>
                      <a:pt x="1679685" y="2075476"/>
                    </a:cubicBezTo>
                    <a:cubicBezTo>
                      <a:pt x="1668271" y="2064145"/>
                      <a:pt x="1654332" y="2057148"/>
                      <a:pt x="1639512" y="2051270"/>
                    </a:cubicBezTo>
                    <a:cubicBezTo>
                      <a:pt x="1600525" y="2036262"/>
                      <a:pt x="1558616" y="2031046"/>
                      <a:pt x="1517209" y="2027485"/>
                    </a:cubicBezTo>
                    <a:cubicBezTo>
                      <a:pt x="1429602" y="1880811"/>
                      <a:pt x="1513513" y="1719138"/>
                      <a:pt x="1543196" y="1619304"/>
                    </a:cubicBezTo>
                    <a:cubicBezTo>
                      <a:pt x="1543196" y="1619304"/>
                      <a:pt x="1701487" y="1557698"/>
                      <a:pt x="1727401" y="1455304"/>
                    </a:cubicBezTo>
                    <a:cubicBezTo>
                      <a:pt x="1752497" y="1356143"/>
                      <a:pt x="1888933" y="1369235"/>
                      <a:pt x="1935700" y="1287511"/>
                    </a:cubicBezTo>
                    <a:cubicBezTo>
                      <a:pt x="1944927" y="1287352"/>
                      <a:pt x="1954100" y="1285678"/>
                      <a:pt x="1962625" y="1282073"/>
                    </a:cubicBezTo>
                    <a:cubicBezTo>
                      <a:pt x="1979613" y="1350197"/>
                      <a:pt x="2050499" y="1361131"/>
                      <a:pt x="2091151" y="1305515"/>
                    </a:cubicBezTo>
                    <a:cubicBezTo>
                      <a:pt x="2148514" y="1325661"/>
                      <a:pt x="2190390" y="1287647"/>
                      <a:pt x="2178778" y="1228474"/>
                    </a:cubicBezTo>
                    <a:cubicBezTo>
                      <a:pt x="2280218" y="1281889"/>
                      <a:pt x="2406571" y="1213504"/>
                      <a:pt x="2419373" y="1100152"/>
                    </a:cubicBezTo>
                    <a:cubicBezTo>
                      <a:pt x="2422900" y="1066143"/>
                      <a:pt x="2420820" y="1023440"/>
                      <a:pt x="2393004" y="999742"/>
                    </a:cubicBezTo>
                    <a:cubicBezTo>
                      <a:pt x="2420505" y="965042"/>
                      <a:pt x="2425237" y="908337"/>
                      <a:pt x="2387358" y="879123"/>
                    </a:cubicBezTo>
                    <a:cubicBezTo>
                      <a:pt x="2454896" y="852478"/>
                      <a:pt x="2459304" y="764769"/>
                      <a:pt x="2456580" y="702243"/>
                    </a:cubicBezTo>
                    <a:close/>
                    <a:moveTo>
                      <a:pt x="970928" y="1445052"/>
                    </a:moveTo>
                    <a:cubicBezTo>
                      <a:pt x="944085" y="1435608"/>
                      <a:pt x="909283" y="1399054"/>
                      <a:pt x="891551" y="1378888"/>
                    </a:cubicBezTo>
                    <a:cubicBezTo>
                      <a:pt x="924326" y="1371601"/>
                      <a:pt x="954149" y="1352103"/>
                      <a:pt x="975336" y="1326029"/>
                    </a:cubicBezTo>
                    <a:cubicBezTo>
                      <a:pt x="983063" y="1354624"/>
                      <a:pt x="1003060" y="1426042"/>
                      <a:pt x="1014996" y="1444771"/>
                    </a:cubicBezTo>
                    <a:cubicBezTo>
                      <a:pt x="1013907" y="1445052"/>
                      <a:pt x="1006127" y="1457438"/>
                      <a:pt x="970928" y="1445052"/>
                    </a:cubicBezTo>
                    <a:close/>
                    <a:moveTo>
                      <a:pt x="1074082" y="1450747"/>
                    </a:moveTo>
                    <a:cubicBezTo>
                      <a:pt x="1057215" y="1447278"/>
                      <a:pt x="1009117" y="1330940"/>
                      <a:pt x="994206" y="1297604"/>
                    </a:cubicBezTo>
                    <a:cubicBezTo>
                      <a:pt x="1000263" y="1285407"/>
                      <a:pt x="1006718" y="1272333"/>
                      <a:pt x="1008116" y="1258680"/>
                    </a:cubicBezTo>
                    <a:cubicBezTo>
                      <a:pt x="1051762" y="1253508"/>
                      <a:pt x="1083966" y="1212358"/>
                      <a:pt x="1077604" y="1168740"/>
                    </a:cubicBezTo>
                    <a:cubicBezTo>
                      <a:pt x="1086376" y="1170893"/>
                      <a:pt x="1094848" y="1172504"/>
                      <a:pt x="1103847" y="1173487"/>
                    </a:cubicBezTo>
                    <a:cubicBezTo>
                      <a:pt x="1106281" y="1208424"/>
                      <a:pt x="1122054" y="1458164"/>
                      <a:pt x="1074082" y="1450747"/>
                    </a:cubicBezTo>
                    <a:close/>
                    <a:moveTo>
                      <a:pt x="1135490" y="1480885"/>
                    </a:moveTo>
                    <a:cubicBezTo>
                      <a:pt x="1143246" y="1464666"/>
                      <a:pt x="1187211" y="1426236"/>
                      <a:pt x="1140076" y="1172475"/>
                    </a:cubicBezTo>
                    <a:cubicBezTo>
                      <a:pt x="1151804" y="1170211"/>
                      <a:pt x="1163325" y="1165513"/>
                      <a:pt x="1172696" y="1157892"/>
                    </a:cubicBezTo>
                    <a:cubicBezTo>
                      <a:pt x="1196274" y="1169398"/>
                      <a:pt x="1223160" y="1172335"/>
                      <a:pt x="1248363" y="1169882"/>
                    </a:cubicBezTo>
                    <a:cubicBezTo>
                      <a:pt x="1250235" y="1211922"/>
                      <a:pt x="1265505" y="1575716"/>
                      <a:pt x="1233108" y="1580012"/>
                    </a:cubicBezTo>
                    <a:cubicBezTo>
                      <a:pt x="1198722" y="1584570"/>
                      <a:pt x="1204862" y="1568623"/>
                      <a:pt x="1204862" y="1568623"/>
                    </a:cubicBezTo>
                    <a:cubicBezTo>
                      <a:pt x="1204862" y="1568623"/>
                      <a:pt x="1184062" y="1517424"/>
                      <a:pt x="1135490" y="1480885"/>
                    </a:cubicBezTo>
                    <a:close/>
                    <a:moveTo>
                      <a:pt x="1344447" y="1121392"/>
                    </a:moveTo>
                    <a:cubicBezTo>
                      <a:pt x="1368876" y="1146281"/>
                      <a:pt x="1402855" y="1163965"/>
                      <a:pt x="1434895" y="1177952"/>
                    </a:cubicBezTo>
                    <a:cubicBezTo>
                      <a:pt x="1424647" y="1188040"/>
                      <a:pt x="1394601" y="1215909"/>
                      <a:pt x="1350384" y="1242336"/>
                    </a:cubicBezTo>
                    <a:cubicBezTo>
                      <a:pt x="1336595" y="1250580"/>
                      <a:pt x="1326395" y="1258394"/>
                      <a:pt x="1318862" y="1265482"/>
                    </a:cubicBezTo>
                    <a:cubicBezTo>
                      <a:pt x="1318765" y="1231759"/>
                      <a:pt x="1316569" y="1185452"/>
                      <a:pt x="1316874" y="1145119"/>
                    </a:cubicBezTo>
                    <a:cubicBezTo>
                      <a:pt x="1326865" y="1138442"/>
                      <a:pt x="1336324" y="1130459"/>
                      <a:pt x="1344447" y="1121392"/>
                    </a:cubicBezTo>
                    <a:close/>
                    <a:moveTo>
                      <a:pt x="1420994" y="1665423"/>
                    </a:moveTo>
                    <a:cubicBezTo>
                      <a:pt x="1373100" y="1756534"/>
                      <a:pt x="1359591" y="1690476"/>
                      <a:pt x="1359591" y="1690476"/>
                    </a:cubicBezTo>
                    <a:cubicBezTo>
                      <a:pt x="1359591" y="1690476"/>
                      <a:pt x="1329705" y="1652069"/>
                      <a:pt x="1321117" y="1397327"/>
                    </a:cubicBezTo>
                    <a:cubicBezTo>
                      <a:pt x="1334480" y="1364562"/>
                      <a:pt x="1354506" y="1321810"/>
                      <a:pt x="1374938" y="1301552"/>
                    </a:cubicBezTo>
                    <a:cubicBezTo>
                      <a:pt x="1409353" y="1267432"/>
                      <a:pt x="1462875" y="1193261"/>
                      <a:pt x="1466431" y="1188311"/>
                    </a:cubicBezTo>
                    <a:cubicBezTo>
                      <a:pt x="1490855" y="1194712"/>
                      <a:pt x="1516551" y="1196822"/>
                      <a:pt x="1541720" y="1194553"/>
                    </a:cubicBezTo>
                    <a:cubicBezTo>
                      <a:pt x="1537230" y="1217844"/>
                      <a:pt x="1467331" y="1577279"/>
                      <a:pt x="1420994" y="1665423"/>
                    </a:cubicBezTo>
                    <a:close/>
                    <a:moveTo>
                      <a:pt x="1705285" y="1260557"/>
                    </a:moveTo>
                    <a:cubicBezTo>
                      <a:pt x="1682728" y="1333156"/>
                      <a:pt x="1657574" y="1447660"/>
                      <a:pt x="1581864" y="1482065"/>
                    </a:cubicBezTo>
                    <a:cubicBezTo>
                      <a:pt x="1498495" y="1516311"/>
                      <a:pt x="1605151" y="1197552"/>
                      <a:pt x="1611644" y="1178330"/>
                    </a:cubicBezTo>
                    <a:cubicBezTo>
                      <a:pt x="1627930" y="1171532"/>
                      <a:pt x="1643238" y="1162126"/>
                      <a:pt x="1656621" y="1150524"/>
                    </a:cubicBezTo>
                    <a:cubicBezTo>
                      <a:pt x="1672529" y="1181363"/>
                      <a:pt x="1705352" y="1202787"/>
                      <a:pt x="1740082" y="1203668"/>
                    </a:cubicBezTo>
                    <a:cubicBezTo>
                      <a:pt x="1731533" y="1212958"/>
                      <a:pt x="1716752" y="1231725"/>
                      <a:pt x="1705285" y="1260557"/>
                    </a:cubicBezTo>
                    <a:close/>
                    <a:moveTo>
                      <a:pt x="1770370" y="1286752"/>
                    </a:moveTo>
                    <a:cubicBezTo>
                      <a:pt x="1782775" y="1261975"/>
                      <a:pt x="1809391" y="1241068"/>
                      <a:pt x="1818627" y="1229379"/>
                    </a:cubicBezTo>
                    <a:cubicBezTo>
                      <a:pt x="1840468" y="1252104"/>
                      <a:pt x="1867402" y="1270234"/>
                      <a:pt x="1897168" y="1280810"/>
                    </a:cubicBezTo>
                    <a:cubicBezTo>
                      <a:pt x="1874563" y="1298146"/>
                      <a:pt x="1818763" y="1337104"/>
                      <a:pt x="1757476" y="1351097"/>
                    </a:cubicBezTo>
                    <a:cubicBezTo>
                      <a:pt x="1757476" y="1351097"/>
                      <a:pt x="1755327" y="1316798"/>
                      <a:pt x="1770370" y="1286752"/>
                    </a:cubicBezTo>
                    <a:close/>
                    <a:moveTo>
                      <a:pt x="2431769" y="792551"/>
                    </a:moveTo>
                    <a:cubicBezTo>
                      <a:pt x="2424850" y="826666"/>
                      <a:pt x="2402526" y="858613"/>
                      <a:pt x="2367806" y="868319"/>
                    </a:cubicBezTo>
                    <a:cubicBezTo>
                      <a:pt x="2359562" y="865513"/>
                      <a:pt x="2350785" y="864647"/>
                      <a:pt x="2342154" y="866766"/>
                    </a:cubicBezTo>
                    <a:cubicBezTo>
                      <a:pt x="2336178" y="868232"/>
                      <a:pt x="2337688" y="877008"/>
                      <a:pt x="2343571" y="877226"/>
                    </a:cubicBezTo>
                    <a:cubicBezTo>
                      <a:pt x="2348051" y="877391"/>
                      <a:pt x="2352469" y="877918"/>
                      <a:pt x="2356741" y="878871"/>
                    </a:cubicBezTo>
                    <a:cubicBezTo>
                      <a:pt x="2358517" y="881735"/>
                      <a:pt x="2362900" y="881194"/>
                      <a:pt x="2365818" y="881673"/>
                    </a:cubicBezTo>
                    <a:cubicBezTo>
                      <a:pt x="2370743" y="883666"/>
                      <a:pt x="2375388" y="886390"/>
                      <a:pt x="2379597" y="890019"/>
                    </a:cubicBezTo>
                    <a:cubicBezTo>
                      <a:pt x="2428513" y="932717"/>
                      <a:pt x="2382757" y="1019729"/>
                      <a:pt x="2322742" y="1019778"/>
                    </a:cubicBezTo>
                    <a:cubicBezTo>
                      <a:pt x="2318605" y="1020513"/>
                      <a:pt x="2318552" y="1026261"/>
                      <a:pt x="2321639" y="1028216"/>
                    </a:cubicBezTo>
                    <a:cubicBezTo>
                      <a:pt x="2343078" y="1040384"/>
                      <a:pt x="2370158" y="1024519"/>
                      <a:pt x="2385263" y="1008650"/>
                    </a:cubicBezTo>
                    <a:cubicBezTo>
                      <a:pt x="2395099" y="1018355"/>
                      <a:pt x="2398805" y="1033896"/>
                      <a:pt x="2401379" y="1046911"/>
                    </a:cubicBezTo>
                    <a:cubicBezTo>
                      <a:pt x="2414854" y="1118567"/>
                      <a:pt x="2372911" y="1199042"/>
                      <a:pt x="2302774" y="1222876"/>
                    </a:cubicBezTo>
                    <a:cubicBezTo>
                      <a:pt x="2242769" y="1243468"/>
                      <a:pt x="2172115" y="1224594"/>
                      <a:pt x="2131468" y="1175630"/>
                    </a:cubicBezTo>
                    <a:cubicBezTo>
                      <a:pt x="2126790" y="1170564"/>
                      <a:pt x="2117621" y="1177333"/>
                      <a:pt x="2121748" y="1183129"/>
                    </a:cubicBezTo>
                    <a:cubicBezTo>
                      <a:pt x="2132185" y="1197780"/>
                      <a:pt x="2146250" y="1209798"/>
                      <a:pt x="2161863" y="1219339"/>
                    </a:cubicBezTo>
                    <a:cubicBezTo>
                      <a:pt x="2164079" y="1241334"/>
                      <a:pt x="2166546" y="1268008"/>
                      <a:pt x="2148867" y="1284623"/>
                    </a:cubicBezTo>
                    <a:cubicBezTo>
                      <a:pt x="2124284" y="1304126"/>
                      <a:pt x="2070317" y="1295248"/>
                      <a:pt x="2062314" y="1261660"/>
                    </a:cubicBezTo>
                    <a:cubicBezTo>
                      <a:pt x="2060384" y="1253522"/>
                      <a:pt x="2047935" y="1256967"/>
                      <a:pt x="2049793" y="1265110"/>
                    </a:cubicBezTo>
                    <a:cubicBezTo>
                      <a:pt x="2053175" y="1279920"/>
                      <a:pt x="2063205" y="1290942"/>
                      <a:pt x="2075746" y="1298427"/>
                    </a:cubicBezTo>
                    <a:cubicBezTo>
                      <a:pt x="2037537" y="1341260"/>
                      <a:pt x="1990552" y="1331032"/>
                      <a:pt x="1973933" y="1276180"/>
                    </a:cubicBezTo>
                    <a:cubicBezTo>
                      <a:pt x="1987673" y="1267142"/>
                      <a:pt x="2000466" y="1251766"/>
                      <a:pt x="1999663" y="1234445"/>
                    </a:cubicBezTo>
                    <a:cubicBezTo>
                      <a:pt x="1999286" y="1229393"/>
                      <a:pt x="1991355" y="1225735"/>
                      <a:pt x="1988888" y="1231527"/>
                    </a:cubicBezTo>
                    <a:cubicBezTo>
                      <a:pt x="1954526" y="1314441"/>
                      <a:pt x="1846404" y="1249835"/>
                      <a:pt x="1811505" y="1198864"/>
                    </a:cubicBezTo>
                    <a:cubicBezTo>
                      <a:pt x="1799288" y="1182491"/>
                      <a:pt x="1789650" y="1164434"/>
                      <a:pt x="1783225" y="1145037"/>
                    </a:cubicBezTo>
                    <a:cubicBezTo>
                      <a:pt x="1780613" y="1137151"/>
                      <a:pt x="1768130" y="1140489"/>
                      <a:pt x="1770704" y="1148487"/>
                    </a:cubicBezTo>
                    <a:cubicBezTo>
                      <a:pt x="1773849" y="1158255"/>
                      <a:pt x="1777695" y="1167777"/>
                      <a:pt x="1782195" y="1176965"/>
                    </a:cubicBezTo>
                    <a:cubicBezTo>
                      <a:pt x="1738277" y="1196856"/>
                      <a:pt x="1692124" y="1181339"/>
                      <a:pt x="1667222" y="1140402"/>
                    </a:cubicBezTo>
                    <a:cubicBezTo>
                      <a:pt x="1676758" y="1130140"/>
                      <a:pt x="1685244" y="1118755"/>
                      <a:pt x="1689594" y="1105300"/>
                    </a:cubicBezTo>
                    <a:cubicBezTo>
                      <a:pt x="1692516" y="1098502"/>
                      <a:pt x="1683604" y="1092793"/>
                      <a:pt x="1679433" y="1099363"/>
                    </a:cubicBezTo>
                    <a:cubicBezTo>
                      <a:pt x="1675955" y="1104836"/>
                      <a:pt x="1671605" y="1109930"/>
                      <a:pt x="1667386" y="1114861"/>
                    </a:cubicBezTo>
                    <a:cubicBezTo>
                      <a:pt x="1628921" y="1163839"/>
                      <a:pt x="1563773" y="1182113"/>
                      <a:pt x="1503522" y="1177855"/>
                    </a:cubicBezTo>
                    <a:cubicBezTo>
                      <a:pt x="1446816" y="1174638"/>
                      <a:pt x="1397209" y="1143102"/>
                      <a:pt x="1351042" y="1113457"/>
                    </a:cubicBezTo>
                    <a:cubicBezTo>
                      <a:pt x="1357085" y="1105431"/>
                      <a:pt x="1363457" y="1097326"/>
                      <a:pt x="1365484" y="1087272"/>
                    </a:cubicBezTo>
                    <a:cubicBezTo>
                      <a:pt x="1366650" y="1082990"/>
                      <a:pt x="1360728" y="1078921"/>
                      <a:pt x="1357603" y="1082681"/>
                    </a:cubicBezTo>
                    <a:cubicBezTo>
                      <a:pt x="1352914" y="1087113"/>
                      <a:pt x="1349634" y="1092449"/>
                      <a:pt x="1346242" y="1097868"/>
                    </a:cubicBezTo>
                    <a:cubicBezTo>
                      <a:pt x="1310898" y="1150166"/>
                      <a:pt x="1240365" y="1171677"/>
                      <a:pt x="1181618" y="1148995"/>
                    </a:cubicBezTo>
                    <a:cubicBezTo>
                      <a:pt x="1186573" y="1142836"/>
                      <a:pt x="1193748" y="1133551"/>
                      <a:pt x="1192287" y="1125302"/>
                    </a:cubicBezTo>
                    <a:cubicBezTo>
                      <a:pt x="1191706" y="1122045"/>
                      <a:pt x="1187003" y="1120115"/>
                      <a:pt x="1184313" y="1122060"/>
                    </a:cubicBezTo>
                    <a:cubicBezTo>
                      <a:pt x="1179001" y="1125906"/>
                      <a:pt x="1177104" y="1133367"/>
                      <a:pt x="1173079" y="1138534"/>
                    </a:cubicBezTo>
                    <a:cubicBezTo>
                      <a:pt x="1147556" y="1170133"/>
                      <a:pt x="1100330" y="1163205"/>
                      <a:pt x="1066026" y="1152106"/>
                    </a:cubicBezTo>
                    <a:cubicBezTo>
                      <a:pt x="1049024" y="1146401"/>
                      <a:pt x="1032249" y="1137107"/>
                      <a:pt x="1023105" y="1121097"/>
                    </a:cubicBezTo>
                    <a:cubicBezTo>
                      <a:pt x="1019312" y="1114459"/>
                      <a:pt x="1009137" y="1120400"/>
                      <a:pt x="1012857" y="1127087"/>
                    </a:cubicBezTo>
                    <a:cubicBezTo>
                      <a:pt x="1024121" y="1147331"/>
                      <a:pt x="1045153" y="1158938"/>
                      <a:pt x="1067105" y="1165808"/>
                    </a:cubicBezTo>
                    <a:cubicBezTo>
                      <a:pt x="1065857" y="1177589"/>
                      <a:pt x="1065102" y="1189680"/>
                      <a:pt x="1061865" y="1201108"/>
                    </a:cubicBezTo>
                    <a:cubicBezTo>
                      <a:pt x="1048288" y="1244919"/>
                      <a:pt x="991622" y="1257344"/>
                      <a:pt x="952930" y="1240763"/>
                    </a:cubicBezTo>
                    <a:cubicBezTo>
                      <a:pt x="946611" y="1238383"/>
                      <a:pt x="944182" y="1248239"/>
                      <a:pt x="950177" y="1250740"/>
                    </a:cubicBezTo>
                    <a:cubicBezTo>
                      <a:pt x="964745" y="1256827"/>
                      <a:pt x="980465" y="1260102"/>
                      <a:pt x="996199" y="1259701"/>
                    </a:cubicBezTo>
                    <a:cubicBezTo>
                      <a:pt x="950980" y="1368224"/>
                      <a:pt x="853764" y="1393379"/>
                      <a:pt x="756368" y="1330776"/>
                    </a:cubicBezTo>
                    <a:cubicBezTo>
                      <a:pt x="738195" y="1318554"/>
                      <a:pt x="720458" y="1300657"/>
                      <a:pt x="716433" y="1278289"/>
                    </a:cubicBezTo>
                    <a:cubicBezTo>
                      <a:pt x="715363" y="1272343"/>
                      <a:pt x="705096" y="1273630"/>
                      <a:pt x="705774" y="1279731"/>
                    </a:cubicBezTo>
                    <a:cubicBezTo>
                      <a:pt x="707525" y="1295519"/>
                      <a:pt x="714725" y="1308727"/>
                      <a:pt x="724585" y="1320175"/>
                    </a:cubicBezTo>
                    <a:cubicBezTo>
                      <a:pt x="710815" y="1326315"/>
                      <a:pt x="697989" y="1335532"/>
                      <a:pt x="683411" y="1340530"/>
                    </a:cubicBezTo>
                    <a:cubicBezTo>
                      <a:pt x="633620" y="1361296"/>
                      <a:pt x="567107" y="1337859"/>
                      <a:pt x="554552" y="1282136"/>
                    </a:cubicBezTo>
                    <a:cubicBezTo>
                      <a:pt x="553047" y="1276548"/>
                      <a:pt x="543743" y="1277467"/>
                      <a:pt x="544188" y="1283539"/>
                    </a:cubicBezTo>
                    <a:cubicBezTo>
                      <a:pt x="544745" y="1291082"/>
                      <a:pt x="546574" y="1298364"/>
                      <a:pt x="549404" y="1305263"/>
                    </a:cubicBezTo>
                    <a:cubicBezTo>
                      <a:pt x="462638" y="1349572"/>
                      <a:pt x="359766" y="1362810"/>
                      <a:pt x="264610" y="1340955"/>
                    </a:cubicBezTo>
                    <a:cubicBezTo>
                      <a:pt x="115237" y="1313701"/>
                      <a:pt x="-3578" y="1160346"/>
                      <a:pt x="131648" y="1036654"/>
                    </a:cubicBezTo>
                    <a:cubicBezTo>
                      <a:pt x="137667" y="1036591"/>
                      <a:pt x="143856" y="1036634"/>
                      <a:pt x="149366" y="1033964"/>
                    </a:cubicBezTo>
                    <a:cubicBezTo>
                      <a:pt x="153702" y="1031854"/>
                      <a:pt x="151960" y="1025884"/>
                      <a:pt x="148133" y="1024510"/>
                    </a:cubicBezTo>
                    <a:cubicBezTo>
                      <a:pt x="131218" y="1021669"/>
                      <a:pt x="113432" y="1023092"/>
                      <a:pt x="97200" y="1016255"/>
                    </a:cubicBezTo>
                    <a:cubicBezTo>
                      <a:pt x="55140" y="1006259"/>
                      <a:pt x="18335" y="957794"/>
                      <a:pt x="46441" y="917142"/>
                    </a:cubicBezTo>
                    <a:cubicBezTo>
                      <a:pt x="53901" y="905042"/>
                      <a:pt x="65349" y="892989"/>
                      <a:pt x="79453" y="889206"/>
                    </a:cubicBezTo>
                    <a:cubicBezTo>
                      <a:pt x="98612" y="899516"/>
                      <a:pt x="119998" y="905366"/>
                      <a:pt x="141683" y="904529"/>
                    </a:cubicBezTo>
                    <a:cubicBezTo>
                      <a:pt x="150799" y="904180"/>
                      <a:pt x="150716" y="890996"/>
                      <a:pt x="141683" y="890430"/>
                    </a:cubicBezTo>
                    <a:cubicBezTo>
                      <a:pt x="-68605" y="858492"/>
                      <a:pt x="1241" y="529520"/>
                      <a:pt x="265273" y="544074"/>
                    </a:cubicBezTo>
                    <a:cubicBezTo>
                      <a:pt x="272565" y="554544"/>
                      <a:pt x="282880" y="546328"/>
                      <a:pt x="277137" y="539245"/>
                    </a:cubicBezTo>
                    <a:cubicBezTo>
                      <a:pt x="266826" y="528726"/>
                      <a:pt x="259216" y="515426"/>
                      <a:pt x="253202" y="502072"/>
                    </a:cubicBezTo>
                    <a:cubicBezTo>
                      <a:pt x="205176" y="408833"/>
                      <a:pt x="316942" y="296269"/>
                      <a:pt x="403228" y="275706"/>
                    </a:cubicBezTo>
                    <a:cubicBezTo>
                      <a:pt x="451621" y="266373"/>
                      <a:pt x="502554" y="276722"/>
                      <a:pt x="546307" y="298437"/>
                    </a:cubicBezTo>
                    <a:cubicBezTo>
                      <a:pt x="544638" y="316967"/>
                      <a:pt x="545214" y="335697"/>
                      <a:pt x="548364" y="354237"/>
                    </a:cubicBezTo>
                    <a:cubicBezTo>
                      <a:pt x="550807" y="362336"/>
                      <a:pt x="562884" y="359187"/>
                      <a:pt x="560982" y="350758"/>
                    </a:cubicBezTo>
                    <a:cubicBezTo>
                      <a:pt x="537594" y="167962"/>
                      <a:pt x="750644" y="20736"/>
                      <a:pt x="916304" y="18002"/>
                    </a:cubicBezTo>
                    <a:cubicBezTo>
                      <a:pt x="954328" y="19159"/>
                      <a:pt x="992769" y="28192"/>
                      <a:pt x="1025587" y="47831"/>
                    </a:cubicBezTo>
                    <a:cubicBezTo>
                      <a:pt x="1034291" y="51111"/>
                      <a:pt x="1041834" y="56564"/>
                      <a:pt x="1048845" y="62597"/>
                    </a:cubicBezTo>
                    <a:cubicBezTo>
                      <a:pt x="1050398" y="63875"/>
                      <a:pt x="1052125" y="64247"/>
                      <a:pt x="1053732" y="64020"/>
                    </a:cubicBezTo>
                    <a:cubicBezTo>
                      <a:pt x="1040155" y="78941"/>
                      <a:pt x="1029724" y="96519"/>
                      <a:pt x="1024097" y="116346"/>
                    </a:cubicBezTo>
                    <a:cubicBezTo>
                      <a:pt x="1021736" y="124663"/>
                      <a:pt x="1034504" y="128132"/>
                      <a:pt x="1037010" y="119907"/>
                    </a:cubicBezTo>
                    <a:cubicBezTo>
                      <a:pt x="1095283" y="-34687"/>
                      <a:pt x="1371779" y="-1448"/>
                      <a:pt x="1376695" y="171552"/>
                    </a:cubicBezTo>
                    <a:cubicBezTo>
                      <a:pt x="1377304" y="176496"/>
                      <a:pt x="1384842" y="178606"/>
                      <a:pt x="1386163" y="172834"/>
                    </a:cubicBezTo>
                    <a:cubicBezTo>
                      <a:pt x="1390518" y="153814"/>
                      <a:pt x="1387363" y="133440"/>
                      <a:pt x="1380212" y="114595"/>
                    </a:cubicBezTo>
                    <a:cubicBezTo>
                      <a:pt x="1452482" y="41018"/>
                      <a:pt x="1551605" y="38991"/>
                      <a:pt x="1595324" y="142033"/>
                    </a:cubicBezTo>
                    <a:cubicBezTo>
                      <a:pt x="1582846" y="151023"/>
                      <a:pt x="1574185" y="164870"/>
                      <a:pt x="1567276" y="178369"/>
                    </a:cubicBezTo>
                    <a:cubicBezTo>
                      <a:pt x="1564204" y="184412"/>
                      <a:pt x="1572473" y="189149"/>
                      <a:pt x="1576300" y="183643"/>
                    </a:cubicBezTo>
                    <a:cubicBezTo>
                      <a:pt x="1586746" y="169137"/>
                      <a:pt x="1597898" y="153340"/>
                      <a:pt x="1615776" y="147853"/>
                    </a:cubicBezTo>
                    <a:cubicBezTo>
                      <a:pt x="1669994" y="126434"/>
                      <a:pt x="1735539" y="149924"/>
                      <a:pt x="1763286" y="201273"/>
                    </a:cubicBezTo>
                    <a:cubicBezTo>
                      <a:pt x="1768294" y="210123"/>
                      <a:pt x="1772160" y="219466"/>
                      <a:pt x="1777298" y="228242"/>
                    </a:cubicBezTo>
                    <a:cubicBezTo>
                      <a:pt x="1779988" y="232834"/>
                      <a:pt x="1787323" y="230874"/>
                      <a:pt x="1787318" y="225528"/>
                    </a:cubicBezTo>
                    <a:cubicBezTo>
                      <a:pt x="1787304" y="214985"/>
                      <a:pt x="1783994" y="204801"/>
                      <a:pt x="1779059" y="195327"/>
                    </a:cubicBezTo>
                    <a:cubicBezTo>
                      <a:pt x="2041577" y="76164"/>
                      <a:pt x="2341936" y="291290"/>
                      <a:pt x="2219797" y="578377"/>
                    </a:cubicBezTo>
                    <a:cubicBezTo>
                      <a:pt x="2216783" y="585814"/>
                      <a:pt x="2227906" y="589177"/>
                      <a:pt x="2231941" y="583491"/>
                    </a:cubicBezTo>
                    <a:cubicBezTo>
                      <a:pt x="2254885" y="550194"/>
                      <a:pt x="2263115" y="508415"/>
                      <a:pt x="2265079" y="468630"/>
                    </a:cubicBezTo>
                    <a:cubicBezTo>
                      <a:pt x="2403595" y="499798"/>
                      <a:pt x="2462652" y="664940"/>
                      <a:pt x="2431769" y="7925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" name="Graphic 97">
              <a:extLst>
                <a:ext uri="{FF2B5EF4-FFF2-40B4-BE49-F238E27FC236}">
                  <a16:creationId xmlns:a16="http://schemas.microsoft.com/office/drawing/2014/main" id="{9EDC143F-CF4C-E4C8-6FD2-1352780389B2}"/>
                </a:ext>
              </a:extLst>
            </p:cNvPr>
            <p:cNvGrpSpPr/>
            <p:nvPr/>
          </p:nvGrpSpPr>
          <p:grpSpPr>
            <a:xfrm>
              <a:off x="-769437" y="2335142"/>
              <a:ext cx="432185" cy="2806446"/>
              <a:chOff x="-769437" y="2335142"/>
              <a:chExt cx="432185" cy="2806446"/>
            </a:xfrm>
          </p:grpSpPr>
          <p:sp>
            <p:nvSpPr>
              <p:cNvPr id="82" name="Freeform 121">
                <a:extLst>
                  <a:ext uri="{FF2B5EF4-FFF2-40B4-BE49-F238E27FC236}">
                    <a16:creationId xmlns:a16="http://schemas.microsoft.com/office/drawing/2014/main" id="{9AC452BA-8159-4692-B477-40D5DC4FCDD0}"/>
                  </a:ext>
                </a:extLst>
              </p:cNvPr>
              <p:cNvSpPr/>
              <p:nvPr/>
            </p:nvSpPr>
            <p:spPr>
              <a:xfrm>
                <a:off x="-761262" y="4493475"/>
                <a:ext cx="415838" cy="639931"/>
              </a:xfrm>
              <a:custGeom>
                <a:avLst/>
                <a:gdLst>
                  <a:gd name="connsiteX0" fmla="*/ 383558 w 415838"/>
                  <a:gd name="connsiteY0" fmla="*/ 639931 h 639931"/>
                  <a:gd name="connsiteX1" fmla="*/ 32281 w 415838"/>
                  <a:gd name="connsiteY1" fmla="*/ 639931 h 639931"/>
                  <a:gd name="connsiteX2" fmla="*/ 87 w 415838"/>
                  <a:gd name="connsiteY2" fmla="*/ 605313 h 639931"/>
                  <a:gd name="connsiteX3" fmla="*/ 41812 w 415838"/>
                  <a:gd name="connsiteY3" fmla="*/ 29944 h 639931"/>
                  <a:gd name="connsiteX4" fmla="*/ 74007 w 415838"/>
                  <a:gd name="connsiteY4" fmla="*/ 0 h 639931"/>
                  <a:gd name="connsiteX5" fmla="*/ 341832 w 415838"/>
                  <a:gd name="connsiteY5" fmla="*/ 0 h 639931"/>
                  <a:gd name="connsiteX6" fmla="*/ 374026 w 415838"/>
                  <a:gd name="connsiteY6" fmla="*/ 29944 h 639931"/>
                  <a:gd name="connsiteX7" fmla="*/ 415752 w 415838"/>
                  <a:gd name="connsiteY7" fmla="*/ 605313 h 639931"/>
                  <a:gd name="connsiteX8" fmla="*/ 383558 w 415838"/>
                  <a:gd name="connsiteY8" fmla="*/ 639931 h 63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5838" h="639931">
                    <a:moveTo>
                      <a:pt x="383558" y="639931"/>
                    </a:moveTo>
                    <a:lnTo>
                      <a:pt x="32281" y="639931"/>
                    </a:lnTo>
                    <a:cubicBezTo>
                      <a:pt x="13532" y="639931"/>
                      <a:pt x="-1273" y="624013"/>
                      <a:pt x="87" y="605313"/>
                    </a:cubicBezTo>
                    <a:lnTo>
                      <a:pt x="41812" y="29944"/>
                    </a:lnTo>
                    <a:cubicBezTo>
                      <a:pt x="43036" y="13068"/>
                      <a:pt x="57087" y="0"/>
                      <a:pt x="74007" y="0"/>
                    </a:cubicBezTo>
                    <a:lnTo>
                      <a:pt x="341832" y="0"/>
                    </a:lnTo>
                    <a:cubicBezTo>
                      <a:pt x="358757" y="0"/>
                      <a:pt x="372802" y="13068"/>
                      <a:pt x="374026" y="29944"/>
                    </a:cubicBezTo>
                    <a:lnTo>
                      <a:pt x="415752" y="605313"/>
                    </a:lnTo>
                    <a:cubicBezTo>
                      <a:pt x="417107" y="624013"/>
                      <a:pt x="402301" y="639931"/>
                      <a:pt x="383558" y="6399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 122">
                <a:extLst>
                  <a:ext uri="{FF2B5EF4-FFF2-40B4-BE49-F238E27FC236}">
                    <a16:creationId xmlns:a16="http://schemas.microsoft.com/office/drawing/2014/main" id="{A9D5CE2C-7393-862E-024A-44D4F82E94D7}"/>
                  </a:ext>
                </a:extLst>
              </p:cNvPr>
              <p:cNvSpPr/>
              <p:nvPr/>
            </p:nvSpPr>
            <p:spPr>
              <a:xfrm>
                <a:off x="-693265" y="2464833"/>
                <a:ext cx="279848" cy="284778"/>
              </a:xfrm>
              <a:custGeom>
                <a:avLst/>
                <a:gdLst>
                  <a:gd name="connsiteX0" fmla="*/ 166535 w 279848"/>
                  <a:gd name="connsiteY0" fmla="*/ 284779 h 284778"/>
                  <a:gd name="connsiteX1" fmla="*/ 113309 w 279848"/>
                  <a:gd name="connsiteY1" fmla="*/ 284779 h 284778"/>
                  <a:gd name="connsiteX2" fmla="*/ 31570 w 279848"/>
                  <a:gd name="connsiteY2" fmla="*/ 213564 h 284778"/>
                  <a:gd name="connsiteX3" fmla="*/ 0 w 279848"/>
                  <a:gd name="connsiteY3" fmla="*/ 0 h 284778"/>
                  <a:gd name="connsiteX4" fmla="*/ 279849 w 279848"/>
                  <a:gd name="connsiteY4" fmla="*/ 0 h 284778"/>
                  <a:gd name="connsiteX5" fmla="*/ 248279 w 279848"/>
                  <a:gd name="connsiteY5" fmla="*/ 213564 h 284778"/>
                  <a:gd name="connsiteX6" fmla="*/ 166535 w 279848"/>
                  <a:gd name="connsiteY6" fmla="*/ 284779 h 284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848" h="284778">
                    <a:moveTo>
                      <a:pt x="166535" y="284779"/>
                    </a:moveTo>
                    <a:lnTo>
                      <a:pt x="113309" y="284779"/>
                    </a:lnTo>
                    <a:cubicBezTo>
                      <a:pt x="73978" y="284779"/>
                      <a:pt x="31570" y="252894"/>
                      <a:pt x="31570" y="213564"/>
                    </a:cubicBezTo>
                    <a:lnTo>
                      <a:pt x="0" y="0"/>
                    </a:lnTo>
                    <a:lnTo>
                      <a:pt x="279849" y="0"/>
                    </a:lnTo>
                    <a:lnTo>
                      <a:pt x="248279" y="213564"/>
                    </a:lnTo>
                    <a:cubicBezTo>
                      <a:pt x="248274" y="252894"/>
                      <a:pt x="205866" y="284779"/>
                      <a:pt x="166535" y="2847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Freeform 123">
                <a:extLst>
                  <a:ext uri="{FF2B5EF4-FFF2-40B4-BE49-F238E27FC236}">
                    <a16:creationId xmlns:a16="http://schemas.microsoft.com/office/drawing/2014/main" id="{C1B4C1B1-7552-B3EC-766B-185E757D6714}"/>
                  </a:ext>
                </a:extLst>
              </p:cNvPr>
              <p:cNvSpPr/>
              <p:nvPr/>
            </p:nvSpPr>
            <p:spPr>
              <a:xfrm>
                <a:off x="-769437" y="2335142"/>
                <a:ext cx="432185" cy="2806446"/>
              </a:xfrm>
              <a:custGeom>
                <a:avLst/>
                <a:gdLst>
                  <a:gd name="connsiteX0" fmla="*/ 432080 w 432185"/>
                  <a:gd name="connsiteY0" fmla="*/ 2763061 h 2806446"/>
                  <a:gd name="connsiteX1" fmla="*/ 390354 w 432185"/>
                  <a:gd name="connsiteY1" fmla="*/ 2187692 h 2806446"/>
                  <a:gd name="connsiteX2" fmla="*/ 350002 w 432185"/>
                  <a:gd name="connsiteY2" fmla="*/ 2150161 h 2806446"/>
                  <a:gd name="connsiteX3" fmla="*/ 293888 w 432185"/>
                  <a:gd name="connsiteY3" fmla="*/ 2150161 h 2806446"/>
                  <a:gd name="connsiteX4" fmla="*/ 277829 w 432185"/>
                  <a:gd name="connsiteY4" fmla="*/ 414364 h 2806446"/>
                  <a:gd name="connsiteX5" fmla="*/ 302935 w 432185"/>
                  <a:gd name="connsiteY5" fmla="*/ 399162 h 2806446"/>
                  <a:gd name="connsiteX6" fmla="*/ 331656 w 432185"/>
                  <a:gd name="connsiteY6" fmla="*/ 343802 h 2806446"/>
                  <a:gd name="connsiteX7" fmla="*/ 363153 w 432185"/>
                  <a:gd name="connsiteY7" fmla="*/ 130751 h 2806446"/>
                  <a:gd name="connsiteX8" fmla="*/ 363221 w 432185"/>
                  <a:gd name="connsiteY8" fmla="*/ 129696 h 2806446"/>
                  <a:gd name="connsiteX9" fmla="*/ 384892 w 432185"/>
                  <a:gd name="connsiteY9" fmla="*/ 129696 h 2806446"/>
                  <a:gd name="connsiteX10" fmla="*/ 403843 w 432185"/>
                  <a:gd name="connsiteY10" fmla="*/ 110744 h 2806446"/>
                  <a:gd name="connsiteX11" fmla="*/ 403843 w 432185"/>
                  <a:gd name="connsiteY11" fmla="*/ 80302 h 2806446"/>
                  <a:gd name="connsiteX12" fmla="*/ 384892 w 432185"/>
                  <a:gd name="connsiteY12" fmla="*/ 61345 h 2806446"/>
                  <a:gd name="connsiteX13" fmla="*/ 356017 w 432185"/>
                  <a:gd name="connsiteY13" fmla="*/ 61345 h 2806446"/>
                  <a:gd name="connsiteX14" fmla="*/ 356017 w 432185"/>
                  <a:gd name="connsiteY14" fmla="*/ 56662 h 2806446"/>
                  <a:gd name="connsiteX15" fmla="*/ 299355 w 432185"/>
                  <a:gd name="connsiteY15" fmla="*/ 0 h 2806446"/>
                  <a:gd name="connsiteX16" fmla="*/ 132829 w 432185"/>
                  <a:gd name="connsiteY16" fmla="*/ 0 h 2806446"/>
                  <a:gd name="connsiteX17" fmla="*/ 76168 w 432185"/>
                  <a:gd name="connsiteY17" fmla="*/ 56662 h 2806446"/>
                  <a:gd name="connsiteX18" fmla="*/ 76168 w 432185"/>
                  <a:gd name="connsiteY18" fmla="*/ 61345 h 2806446"/>
                  <a:gd name="connsiteX19" fmla="*/ 47293 w 432185"/>
                  <a:gd name="connsiteY19" fmla="*/ 61345 h 2806446"/>
                  <a:gd name="connsiteX20" fmla="*/ 28341 w 432185"/>
                  <a:gd name="connsiteY20" fmla="*/ 80302 h 2806446"/>
                  <a:gd name="connsiteX21" fmla="*/ 28341 w 432185"/>
                  <a:gd name="connsiteY21" fmla="*/ 110744 h 2806446"/>
                  <a:gd name="connsiteX22" fmla="*/ 47293 w 432185"/>
                  <a:gd name="connsiteY22" fmla="*/ 129696 h 2806446"/>
                  <a:gd name="connsiteX23" fmla="*/ 68963 w 432185"/>
                  <a:gd name="connsiteY23" fmla="*/ 129696 h 2806446"/>
                  <a:gd name="connsiteX24" fmla="*/ 69031 w 432185"/>
                  <a:gd name="connsiteY24" fmla="*/ 130751 h 2806446"/>
                  <a:gd name="connsiteX25" fmla="*/ 100529 w 432185"/>
                  <a:gd name="connsiteY25" fmla="*/ 343802 h 2806446"/>
                  <a:gd name="connsiteX26" fmla="*/ 129249 w 432185"/>
                  <a:gd name="connsiteY26" fmla="*/ 399162 h 2806446"/>
                  <a:gd name="connsiteX27" fmla="*/ 154355 w 432185"/>
                  <a:gd name="connsiteY27" fmla="*/ 414364 h 2806446"/>
                  <a:gd name="connsiteX28" fmla="*/ 138297 w 432185"/>
                  <a:gd name="connsiteY28" fmla="*/ 2150161 h 2806446"/>
                  <a:gd name="connsiteX29" fmla="*/ 82182 w 432185"/>
                  <a:gd name="connsiteY29" fmla="*/ 2150161 h 2806446"/>
                  <a:gd name="connsiteX30" fmla="*/ 41830 w 432185"/>
                  <a:gd name="connsiteY30" fmla="*/ 2187692 h 2806446"/>
                  <a:gd name="connsiteX31" fmla="*/ 104 w 432185"/>
                  <a:gd name="connsiteY31" fmla="*/ 2763061 h 2806446"/>
                  <a:gd name="connsiteX32" fmla="*/ 10831 w 432185"/>
                  <a:gd name="connsiteY32" fmla="*/ 2793543 h 2806446"/>
                  <a:gd name="connsiteX33" fmla="*/ 40456 w 432185"/>
                  <a:gd name="connsiteY33" fmla="*/ 2806446 h 2806446"/>
                  <a:gd name="connsiteX34" fmla="*/ 391733 w 432185"/>
                  <a:gd name="connsiteY34" fmla="*/ 2806446 h 2806446"/>
                  <a:gd name="connsiteX35" fmla="*/ 421358 w 432185"/>
                  <a:gd name="connsiteY35" fmla="*/ 2793543 h 2806446"/>
                  <a:gd name="connsiteX36" fmla="*/ 432080 w 432185"/>
                  <a:gd name="connsiteY36" fmla="*/ 2763061 h 2806446"/>
                  <a:gd name="connsiteX37" fmla="*/ 114952 w 432185"/>
                  <a:gd name="connsiteY37" fmla="*/ 343255 h 2806446"/>
                  <a:gd name="connsiteX38" fmla="*/ 114874 w 432185"/>
                  <a:gd name="connsiteY38" fmla="*/ 342200 h 2806446"/>
                  <a:gd name="connsiteX39" fmla="*/ 84524 w 432185"/>
                  <a:gd name="connsiteY39" fmla="*/ 136910 h 2806446"/>
                  <a:gd name="connsiteX40" fmla="*/ 347656 w 432185"/>
                  <a:gd name="connsiteY40" fmla="*/ 136910 h 2806446"/>
                  <a:gd name="connsiteX41" fmla="*/ 317305 w 432185"/>
                  <a:gd name="connsiteY41" fmla="*/ 342200 h 2806446"/>
                  <a:gd name="connsiteX42" fmla="*/ 317228 w 432185"/>
                  <a:gd name="connsiteY42" fmla="*/ 343255 h 2806446"/>
                  <a:gd name="connsiteX43" fmla="*/ 242703 w 432185"/>
                  <a:gd name="connsiteY43" fmla="*/ 407256 h 2806446"/>
                  <a:gd name="connsiteX44" fmla="*/ 189476 w 432185"/>
                  <a:gd name="connsiteY44" fmla="*/ 407256 h 2806446"/>
                  <a:gd name="connsiteX45" fmla="*/ 114952 w 432185"/>
                  <a:gd name="connsiteY45" fmla="*/ 343255 h 2806446"/>
                  <a:gd name="connsiteX46" fmla="*/ 409383 w 432185"/>
                  <a:gd name="connsiteY46" fmla="*/ 2782400 h 2806446"/>
                  <a:gd name="connsiteX47" fmla="*/ 391733 w 432185"/>
                  <a:gd name="connsiteY47" fmla="*/ 2790088 h 2806446"/>
                  <a:gd name="connsiteX48" fmla="*/ 40456 w 432185"/>
                  <a:gd name="connsiteY48" fmla="*/ 2790088 h 2806446"/>
                  <a:gd name="connsiteX49" fmla="*/ 22806 w 432185"/>
                  <a:gd name="connsiteY49" fmla="*/ 2782400 h 2806446"/>
                  <a:gd name="connsiteX50" fmla="*/ 16414 w 432185"/>
                  <a:gd name="connsiteY50" fmla="*/ 2764237 h 2806446"/>
                  <a:gd name="connsiteX51" fmla="*/ 58140 w 432185"/>
                  <a:gd name="connsiteY51" fmla="*/ 2188868 h 2806446"/>
                  <a:gd name="connsiteX52" fmla="*/ 82182 w 432185"/>
                  <a:gd name="connsiteY52" fmla="*/ 2166505 h 2806446"/>
                  <a:gd name="connsiteX53" fmla="*/ 350007 w 432185"/>
                  <a:gd name="connsiteY53" fmla="*/ 2166505 h 2806446"/>
                  <a:gd name="connsiteX54" fmla="*/ 374049 w 432185"/>
                  <a:gd name="connsiteY54" fmla="*/ 2188868 h 2806446"/>
                  <a:gd name="connsiteX55" fmla="*/ 415775 w 432185"/>
                  <a:gd name="connsiteY55" fmla="*/ 2764232 h 2806446"/>
                  <a:gd name="connsiteX56" fmla="*/ 409383 w 432185"/>
                  <a:gd name="connsiteY56" fmla="*/ 2782400 h 2806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432185" h="2806446">
                    <a:moveTo>
                      <a:pt x="432080" y="2763061"/>
                    </a:moveTo>
                    <a:lnTo>
                      <a:pt x="390354" y="2187692"/>
                    </a:lnTo>
                    <a:cubicBezTo>
                      <a:pt x="388830" y="2166646"/>
                      <a:pt x="371102" y="2150161"/>
                      <a:pt x="350002" y="2150161"/>
                    </a:cubicBezTo>
                    <a:lnTo>
                      <a:pt x="293888" y="2150161"/>
                    </a:lnTo>
                    <a:lnTo>
                      <a:pt x="277829" y="414364"/>
                    </a:lnTo>
                    <a:cubicBezTo>
                      <a:pt x="286795" y="410604"/>
                      <a:pt x="295325" y="405481"/>
                      <a:pt x="302935" y="399162"/>
                    </a:cubicBezTo>
                    <a:cubicBezTo>
                      <a:pt x="321297" y="383911"/>
                      <a:pt x="331481" y="364273"/>
                      <a:pt x="331656" y="343802"/>
                    </a:cubicBezTo>
                    <a:lnTo>
                      <a:pt x="363153" y="130751"/>
                    </a:lnTo>
                    <a:cubicBezTo>
                      <a:pt x="363206" y="130398"/>
                      <a:pt x="363221" y="130044"/>
                      <a:pt x="363221" y="129696"/>
                    </a:cubicBezTo>
                    <a:lnTo>
                      <a:pt x="384892" y="129696"/>
                    </a:lnTo>
                    <a:cubicBezTo>
                      <a:pt x="395357" y="129696"/>
                      <a:pt x="403843" y="121210"/>
                      <a:pt x="403843" y="110744"/>
                    </a:cubicBezTo>
                    <a:lnTo>
                      <a:pt x="403843" y="80302"/>
                    </a:lnTo>
                    <a:cubicBezTo>
                      <a:pt x="403843" y="69832"/>
                      <a:pt x="395357" y="61345"/>
                      <a:pt x="384892" y="61345"/>
                    </a:cubicBezTo>
                    <a:lnTo>
                      <a:pt x="356017" y="61345"/>
                    </a:lnTo>
                    <a:lnTo>
                      <a:pt x="356017" y="56662"/>
                    </a:lnTo>
                    <a:cubicBezTo>
                      <a:pt x="356017" y="25367"/>
                      <a:pt x="330649" y="0"/>
                      <a:pt x="299355" y="0"/>
                    </a:cubicBezTo>
                    <a:lnTo>
                      <a:pt x="132829" y="0"/>
                    </a:lnTo>
                    <a:cubicBezTo>
                      <a:pt x="101535" y="0"/>
                      <a:pt x="76168" y="25367"/>
                      <a:pt x="76168" y="56662"/>
                    </a:cubicBezTo>
                    <a:lnTo>
                      <a:pt x="76168" y="61345"/>
                    </a:lnTo>
                    <a:lnTo>
                      <a:pt x="47293" y="61345"/>
                    </a:lnTo>
                    <a:cubicBezTo>
                      <a:pt x="36827" y="61345"/>
                      <a:pt x="28341" y="69832"/>
                      <a:pt x="28341" y="80302"/>
                    </a:cubicBezTo>
                    <a:lnTo>
                      <a:pt x="28341" y="110744"/>
                    </a:lnTo>
                    <a:cubicBezTo>
                      <a:pt x="28341" y="121215"/>
                      <a:pt x="36827" y="129696"/>
                      <a:pt x="47293" y="129696"/>
                    </a:cubicBezTo>
                    <a:lnTo>
                      <a:pt x="68963" y="129696"/>
                    </a:lnTo>
                    <a:cubicBezTo>
                      <a:pt x="68963" y="130049"/>
                      <a:pt x="68978" y="130398"/>
                      <a:pt x="69031" y="130751"/>
                    </a:cubicBezTo>
                    <a:lnTo>
                      <a:pt x="100529" y="343802"/>
                    </a:lnTo>
                    <a:cubicBezTo>
                      <a:pt x="100708" y="364273"/>
                      <a:pt x="110892" y="383911"/>
                      <a:pt x="129249" y="399162"/>
                    </a:cubicBezTo>
                    <a:cubicBezTo>
                      <a:pt x="136860" y="405481"/>
                      <a:pt x="145390" y="410604"/>
                      <a:pt x="154355" y="414364"/>
                    </a:cubicBezTo>
                    <a:lnTo>
                      <a:pt x="138297" y="2150161"/>
                    </a:lnTo>
                    <a:lnTo>
                      <a:pt x="82182" y="2150161"/>
                    </a:lnTo>
                    <a:cubicBezTo>
                      <a:pt x="61082" y="2150161"/>
                      <a:pt x="43359" y="2166646"/>
                      <a:pt x="41830" y="2187692"/>
                    </a:cubicBezTo>
                    <a:lnTo>
                      <a:pt x="104" y="2763061"/>
                    </a:lnTo>
                    <a:cubicBezTo>
                      <a:pt x="-704" y="2774233"/>
                      <a:pt x="3206" y="2785342"/>
                      <a:pt x="10831" y="2793543"/>
                    </a:cubicBezTo>
                    <a:cubicBezTo>
                      <a:pt x="18456" y="2801744"/>
                      <a:pt x="29255" y="2806446"/>
                      <a:pt x="40456" y="2806446"/>
                    </a:cubicBezTo>
                    <a:lnTo>
                      <a:pt x="391733" y="2806446"/>
                    </a:lnTo>
                    <a:cubicBezTo>
                      <a:pt x="402934" y="2806446"/>
                      <a:pt x="413728" y="2801744"/>
                      <a:pt x="421358" y="2793543"/>
                    </a:cubicBezTo>
                    <a:cubicBezTo>
                      <a:pt x="428983" y="2785337"/>
                      <a:pt x="432893" y="2774228"/>
                      <a:pt x="432080" y="2763061"/>
                    </a:cubicBezTo>
                    <a:close/>
                    <a:moveTo>
                      <a:pt x="114952" y="343255"/>
                    </a:moveTo>
                    <a:cubicBezTo>
                      <a:pt x="114952" y="342902"/>
                      <a:pt x="114928" y="342549"/>
                      <a:pt x="114874" y="342200"/>
                    </a:cubicBezTo>
                    <a:lnTo>
                      <a:pt x="84524" y="136910"/>
                    </a:lnTo>
                    <a:lnTo>
                      <a:pt x="347656" y="136910"/>
                    </a:lnTo>
                    <a:lnTo>
                      <a:pt x="317305" y="342200"/>
                    </a:lnTo>
                    <a:cubicBezTo>
                      <a:pt x="317252" y="342549"/>
                      <a:pt x="317228" y="342902"/>
                      <a:pt x="317228" y="343255"/>
                    </a:cubicBezTo>
                    <a:cubicBezTo>
                      <a:pt x="317228" y="379300"/>
                      <a:pt x="277166" y="407256"/>
                      <a:pt x="242703" y="407256"/>
                    </a:cubicBezTo>
                    <a:lnTo>
                      <a:pt x="189476" y="407256"/>
                    </a:lnTo>
                    <a:cubicBezTo>
                      <a:pt x="155018" y="407256"/>
                      <a:pt x="114952" y="379300"/>
                      <a:pt x="114952" y="343255"/>
                    </a:cubicBezTo>
                    <a:close/>
                    <a:moveTo>
                      <a:pt x="409383" y="2782400"/>
                    </a:moveTo>
                    <a:cubicBezTo>
                      <a:pt x="404772" y="2787359"/>
                      <a:pt x="398502" y="2790088"/>
                      <a:pt x="391733" y="2790088"/>
                    </a:cubicBezTo>
                    <a:lnTo>
                      <a:pt x="40456" y="2790088"/>
                    </a:lnTo>
                    <a:cubicBezTo>
                      <a:pt x="33682" y="2790088"/>
                      <a:pt x="27417" y="2787359"/>
                      <a:pt x="22806" y="2782400"/>
                    </a:cubicBezTo>
                    <a:cubicBezTo>
                      <a:pt x="18195" y="2777441"/>
                      <a:pt x="15926" y="2770991"/>
                      <a:pt x="16414" y="2764237"/>
                    </a:cubicBezTo>
                    <a:lnTo>
                      <a:pt x="58140" y="2188868"/>
                    </a:lnTo>
                    <a:cubicBezTo>
                      <a:pt x="59050" y="2176327"/>
                      <a:pt x="69612" y="2166505"/>
                      <a:pt x="82182" y="2166505"/>
                    </a:cubicBezTo>
                    <a:lnTo>
                      <a:pt x="350007" y="2166505"/>
                    </a:lnTo>
                    <a:cubicBezTo>
                      <a:pt x="362582" y="2166505"/>
                      <a:pt x="373139" y="2176327"/>
                      <a:pt x="374049" y="2188868"/>
                    </a:cubicBezTo>
                    <a:lnTo>
                      <a:pt x="415775" y="2764232"/>
                    </a:lnTo>
                    <a:cubicBezTo>
                      <a:pt x="416263" y="2770996"/>
                      <a:pt x="413994" y="2777445"/>
                      <a:pt x="409383" y="27824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8" name="Graphic 97">
              <a:extLst>
                <a:ext uri="{FF2B5EF4-FFF2-40B4-BE49-F238E27FC236}">
                  <a16:creationId xmlns:a16="http://schemas.microsoft.com/office/drawing/2014/main" id="{7B4953EA-B9A5-BE76-E605-86C79A4EC681}"/>
                </a:ext>
              </a:extLst>
            </p:cNvPr>
            <p:cNvGrpSpPr/>
            <p:nvPr/>
          </p:nvGrpSpPr>
          <p:grpSpPr>
            <a:xfrm>
              <a:off x="-100135" y="4452778"/>
              <a:ext cx="294506" cy="278858"/>
              <a:chOff x="-100135" y="4452778"/>
              <a:chExt cx="294506" cy="278858"/>
            </a:xfrm>
          </p:grpSpPr>
          <p:grpSp>
            <p:nvGrpSpPr>
              <p:cNvPr id="70" name="Graphic 97">
                <a:extLst>
                  <a:ext uri="{FF2B5EF4-FFF2-40B4-BE49-F238E27FC236}">
                    <a16:creationId xmlns:a16="http://schemas.microsoft.com/office/drawing/2014/main" id="{0621B382-CB67-76D3-3D78-A66FD0337115}"/>
                  </a:ext>
                </a:extLst>
              </p:cNvPr>
              <p:cNvGrpSpPr/>
              <p:nvPr/>
            </p:nvGrpSpPr>
            <p:grpSpPr>
              <a:xfrm>
                <a:off x="-90612" y="4524553"/>
                <a:ext cx="261539" cy="186326"/>
                <a:chOff x="-90612" y="4524553"/>
                <a:chExt cx="261539" cy="186326"/>
              </a:xfrm>
              <a:solidFill>
                <a:srgbClr val="FFFFFF"/>
              </a:solidFill>
            </p:grpSpPr>
            <p:sp>
              <p:nvSpPr>
                <p:cNvPr id="78" name="Freeform 100">
                  <a:extLst>
                    <a:ext uri="{FF2B5EF4-FFF2-40B4-BE49-F238E27FC236}">
                      <a16:creationId xmlns:a16="http://schemas.microsoft.com/office/drawing/2014/main" id="{93F3A8E0-AE47-F4D6-0CEB-2AABA1B305A4}"/>
                    </a:ext>
                  </a:extLst>
                </p:cNvPr>
                <p:cNvSpPr/>
                <p:nvPr/>
              </p:nvSpPr>
              <p:spPr>
                <a:xfrm>
                  <a:off x="-90612" y="4530604"/>
                  <a:ext cx="106845" cy="55530"/>
                </a:xfrm>
                <a:custGeom>
                  <a:avLst/>
                  <a:gdLst>
                    <a:gd name="connsiteX0" fmla="*/ 377 w 106845"/>
                    <a:gd name="connsiteY0" fmla="*/ 48166 h 55530"/>
                    <a:gd name="connsiteX1" fmla="*/ 87675 w 106845"/>
                    <a:gd name="connsiteY1" fmla="*/ 7708 h 55530"/>
                    <a:gd name="connsiteX2" fmla="*/ 88570 w 106845"/>
                    <a:gd name="connsiteY2" fmla="*/ 9484 h 55530"/>
                    <a:gd name="connsiteX3" fmla="*/ 106825 w 106845"/>
                    <a:gd name="connsiteY3" fmla="*/ 48863 h 55530"/>
                    <a:gd name="connsiteX4" fmla="*/ 93104 w 106845"/>
                    <a:gd name="connsiteY4" fmla="*/ 55530 h 55530"/>
                    <a:gd name="connsiteX5" fmla="*/ 63033 w 106845"/>
                    <a:gd name="connsiteY5" fmla="*/ 48321 h 55530"/>
                    <a:gd name="connsiteX6" fmla="*/ 377 w 106845"/>
                    <a:gd name="connsiteY6" fmla="*/ 48166 h 55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845" h="55530">
                      <a:moveTo>
                        <a:pt x="377" y="48166"/>
                      </a:moveTo>
                      <a:cubicBezTo>
                        <a:pt x="20306" y="18038"/>
                        <a:pt x="56492" y="-15419"/>
                        <a:pt x="87675" y="7708"/>
                      </a:cubicBezTo>
                      <a:cubicBezTo>
                        <a:pt x="88241" y="8129"/>
                        <a:pt x="88575" y="8787"/>
                        <a:pt x="88570" y="9484"/>
                      </a:cubicBezTo>
                      <a:cubicBezTo>
                        <a:pt x="88386" y="27743"/>
                        <a:pt x="106065" y="41286"/>
                        <a:pt x="106825" y="48863"/>
                      </a:cubicBezTo>
                      <a:cubicBezTo>
                        <a:pt x="107333" y="53953"/>
                        <a:pt x="98126" y="55201"/>
                        <a:pt x="93104" y="55530"/>
                      </a:cubicBezTo>
                      <a:cubicBezTo>
                        <a:pt x="83388" y="55530"/>
                        <a:pt x="72028" y="51345"/>
                        <a:pt x="63033" y="48321"/>
                      </a:cubicBezTo>
                      <a:cubicBezTo>
                        <a:pt x="30704" y="33346"/>
                        <a:pt x="-4011" y="61080"/>
                        <a:pt x="377" y="4816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9" name="Freeform 101">
                  <a:extLst>
                    <a:ext uri="{FF2B5EF4-FFF2-40B4-BE49-F238E27FC236}">
                      <a16:creationId xmlns:a16="http://schemas.microsoft.com/office/drawing/2014/main" id="{EC5EFB49-AA1E-51E0-EC01-6682A63B804C}"/>
                    </a:ext>
                  </a:extLst>
                </p:cNvPr>
                <p:cNvSpPr/>
                <p:nvPr/>
              </p:nvSpPr>
              <p:spPr>
                <a:xfrm>
                  <a:off x="-48271" y="4635000"/>
                  <a:ext cx="78113" cy="75880"/>
                </a:xfrm>
                <a:custGeom>
                  <a:avLst/>
                  <a:gdLst>
                    <a:gd name="connsiteX0" fmla="*/ 36354 w 78113"/>
                    <a:gd name="connsiteY0" fmla="*/ 8725 h 75880"/>
                    <a:gd name="connsiteX1" fmla="*/ 74475 w 78113"/>
                    <a:gd name="connsiteY1" fmla="*/ 59 h 75880"/>
                    <a:gd name="connsiteX2" fmla="*/ 75912 w 78113"/>
                    <a:gd name="connsiteY2" fmla="*/ 6213 h 75880"/>
                    <a:gd name="connsiteX3" fmla="*/ 3129 w 78113"/>
                    <a:gd name="connsiteY3" fmla="*/ 75880 h 75880"/>
                    <a:gd name="connsiteX4" fmla="*/ 482 w 78113"/>
                    <a:gd name="connsiteY4" fmla="*/ 73485 h 75880"/>
                    <a:gd name="connsiteX5" fmla="*/ 36354 w 78113"/>
                    <a:gd name="connsiteY5" fmla="*/ 8725 h 7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8113" h="75880">
                      <a:moveTo>
                        <a:pt x="36354" y="8725"/>
                      </a:moveTo>
                      <a:cubicBezTo>
                        <a:pt x="48856" y="4152"/>
                        <a:pt x="61789" y="3344"/>
                        <a:pt x="74475" y="59"/>
                      </a:cubicBezTo>
                      <a:cubicBezTo>
                        <a:pt x="78670" y="-599"/>
                        <a:pt x="79357" y="4423"/>
                        <a:pt x="75912" y="6213"/>
                      </a:cubicBezTo>
                      <a:cubicBezTo>
                        <a:pt x="49475" y="26708"/>
                        <a:pt x="29904" y="56305"/>
                        <a:pt x="3129" y="75880"/>
                      </a:cubicBezTo>
                      <a:cubicBezTo>
                        <a:pt x="1798" y="75895"/>
                        <a:pt x="589" y="74821"/>
                        <a:pt x="482" y="73485"/>
                      </a:cubicBezTo>
                      <a:cubicBezTo>
                        <a:pt x="-2585" y="45471"/>
                        <a:pt x="8935" y="17085"/>
                        <a:pt x="36354" y="872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80" name="Freeform 102">
                  <a:extLst>
                    <a:ext uri="{FF2B5EF4-FFF2-40B4-BE49-F238E27FC236}">
                      <a16:creationId xmlns:a16="http://schemas.microsoft.com/office/drawing/2014/main" id="{AB97B971-3FEC-2E94-7C09-0CE307C740DB}"/>
                    </a:ext>
                  </a:extLst>
                </p:cNvPr>
                <p:cNvSpPr/>
                <p:nvPr/>
              </p:nvSpPr>
              <p:spPr>
                <a:xfrm>
                  <a:off x="46122" y="4627904"/>
                  <a:ext cx="77559" cy="70717"/>
                </a:xfrm>
                <a:custGeom>
                  <a:avLst/>
                  <a:gdLst>
                    <a:gd name="connsiteX0" fmla="*/ 5172 w 77559"/>
                    <a:gd name="connsiteY0" fmla="*/ 638 h 70717"/>
                    <a:gd name="connsiteX1" fmla="*/ 9672 w 77559"/>
                    <a:gd name="connsiteY1" fmla="*/ 1146 h 70717"/>
                    <a:gd name="connsiteX2" fmla="*/ 73722 w 77559"/>
                    <a:gd name="connsiteY2" fmla="*/ 23160 h 70717"/>
                    <a:gd name="connsiteX3" fmla="*/ 77399 w 77559"/>
                    <a:gd name="connsiteY3" fmla="*/ 36620 h 70717"/>
                    <a:gd name="connsiteX4" fmla="*/ 54199 w 77559"/>
                    <a:gd name="connsiteY4" fmla="*/ 69052 h 70717"/>
                    <a:gd name="connsiteX5" fmla="*/ 49351 w 77559"/>
                    <a:gd name="connsiteY5" fmla="*/ 69061 h 70717"/>
                    <a:gd name="connsiteX6" fmla="*/ 25692 w 77559"/>
                    <a:gd name="connsiteY6" fmla="*/ 44081 h 70717"/>
                    <a:gd name="connsiteX7" fmla="*/ 5172 w 77559"/>
                    <a:gd name="connsiteY7" fmla="*/ 638 h 7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7559" h="70717">
                      <a:moveTo>
                        <a:pt x="5172" y="638"/>
                      </a:moveTo>
                      <a:cubicBezTo>
                        <a:pt x="6619" y="-664"/>
                        <a:pt x="8264" y="294"/>
                        <a:pt x="9672" y="1146"/>
                      </a:cubicBezTo>
                      <a:cubicBezTo>
                        <a:pt x="26751" y="13909"/>
                        <a:pt x="50595" y="22004"/>
                        <a:pt x="73722" y="23160"/>
                      </a:cubicBezTo>
                      <a:cubicBezTo>
                        <a:pt x="77438" y="23600"/>
                        <a:pt x="77883" y="33025"/>
                        <a:pt x="77399" y="36620"/>
                      </a:cubicBezTo>
                      <a:cubicBezTo>
                        <a:pt x="74922" y="55016"/>
                        <a:pt x="55501" y="67295"/>
                        <a:pt x="54199" y="69052"/>
                      </a:cubicBezTo>
                      <a:cubicBezTo>
                        <a:pt x="52854" y="70861"/>
                        <a:pt x="51108" y="71645"/>
                        <a:pt x="49351" y="69061"/>
                      </a:cubicBezTo>
                      <a:cubicBezTo>
                        <a:pt x="44881" y="58204"/>
                        <a:pt x="35122" y="51024"/>
                        <a:pt x="25692" y="44081"/>
                      </a:cubicBezTo>
                      <a:cubicBezTo>
                        <a:pt x="10741" y="33364"/>
                        <a:pt x="-9701" y="14635"/>
                        <a:pt x="5172" y="63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81" name="Freeform 103">
                  <a:extLst>
                    <a:ext uri="{FF2B5EF4-FFF2-40B4-BE49-F238E27FC236}">
                      <a16:creationId xmlns:a16="http://schemas.microsoft.com/office/drawing/2014/main" id="{3FFC0AB3-9F55-AF38-6C5A-02DD3B4D7403}"/>
                    </a:ext>
                  </a:extLst>
                </p:cNvPr>
                <p:cNvSpPr/>
                <p:nvPr/>
              </p:nvSpPr>
              <p:spPr>
                <a:xfrm>
                  <a:off x="59354" y="4524553"/>
                  <a:ext cx="111572" cy="108006"/>
                </a:xfrm>
                <a:custGeom>
                  <a:avLst/>
                  <a:gdLst>
                    <a:gd name="connsiteX0" fmla="*/ 111089 w 111572"/>
                    <a:gd name="connsiteY0" fmla="*/ 4507 h 108006"/>
                    <a:gd name="connsiteX1" fmla="*/ 110905 w 111572"/>
                    <a:gd name="connsiteY1" fmla="*/ 1058 h 108006"/>
                    <a:gd name="connsiteX2" fmla="*/ 107547 w 111572"/>
                    <a:gd name="connsiteY2" fmla="*/ 225 h 108006"/>
                    <a:gd name="connsiteX3" fmla="*/ 74260 w 111572"/>
                    <a:gd name="connsiteY3" fmla="*/ 3143 h 108006"/>
                    <a:gd name="connsiteX4" fmla="*/ 22964 w 111572"/>
                    <a:gd name="connsiteY4" fmla="*/ 20479 h 108006"/>
                    <a:gd name="connsiteX5" fmla="*/ 7588 w 111572"/>
                    <a:gd name="connsiteY5" fmla="*/ 69573 h 108006"/>
                    <a:gd name="connsiteX6" fmla="*/ 54 w 111572"/>
                    <a:gd name="connsiteY6" fmla="*/ 98598 h 108006"/>
                    <a:gd name="connsiteX7" fmla="*/ 8371 w 111572"/>
                    <a:gd name="connsiteY7" fmla="*/ 104462 h 108006"/>
                    <a:gd name="connsiteX8" fmla="*/ 43106 w 111572"/>
                    <a:gd name="connsiteY8" fmla="*/ 107980 h 108006"/>
                    <a:gd name="connsiteX9" fmla="*/ 111089 w 111572"/>
                    <a:gd name="connsiteY9" fmla="*/ 4507 h 108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1572" h="108006">
                      <a:moveTo>
                        <a:pt x="111089" y="4507"/>
                      </a:moveTo>
                      <a:cubicBezTo>
                        <a:pt x="111795" y="3433"/>
                        <a:pt x="111723" y="2050"/>
                        <a:pt x="110905" y="1058"/>
                      </a:cubicBezTo>
                      <a:cubicBezTo>
                        <a:pt x="110087" y="66"/>
                        <a:pt x="108738" y="-268"/>
                        <a:pt x="107547" y="225"/>
                      </a:cubicBezTo>
                      <a:cubicBezTo>
                        <a:pt x="97474" y="4372"/>
                        <a:pt x="85673" y="3748"/>
                        <a:pt x="74260" y="3143"/>
                      </a:cubicBezTo>
                      <a:cubicBezTo>
                        <a:pt x="48234" y="-379"/>
                        <a:pt x="32423" y="6423"/>
                        <a:pt x="22964" y="20479"/>
                      </a:cubicBezTo>
                      <a:cubicBezTo>
                        <a:pt x="14777" y="32647"/>
                        <a:pt x="11603" y="50414"/>
                        <a:pt x="7588" y="69573"/>
                      </a:cubicBezTo>
                      <a:cubicBezTo>
                        <a:pt x="5459" y="79211"/>
                        <a:pt x="3252" y="89173"/>
                        <a:pt x="54" y="98598"/>
                      </a:cubicBezTo>
                      <a:cubicBezTo>
                        <a:pt x="-681" y="103654"/>
                        <a:pt x="6267" y="104230"/>
                        <a:pt x="8371" y="104462"/>
                      </a:cubicBezTo>
                      <a:cubicBezTo>
                        <a:pt x="19204" y="106054"/>
                        <a:pt x="30899" y="107956"/>
                        <a:pt x="43106" y="107980"/>
                      </a:cubicBezTo>
                      <a:cubicBezTo>
                        <a:pt x="109323" y="109543"/>
                        <a:pt x="88078" y="42493"/>
                        <a:pt x="111089" y="45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71" name="Graphic 97">
                <a:extLst>
                  <a:ext uri="{FF2B5EF4-FFF2-40B4-BE49-F238E27FC236}">
                    <a16:creationId xmlns:a16="http://schemas.microsoft.com/office/drawing/2014/main" id="{CB535017-C1D8-6D7D-EE0B-0A298AD8A6F4}"/>
                  </a:ext>
                </a:extLst>
              </p:cNvPr>
              <p:cNvGrpSpPr/>
              <p:nvPr/>
            </p:nvGrpSpPr>
            <p:grpSpPr>
              <a:xfrm>
                <a:off x="-73108" y="4457505"/>
                <a:ext cx="261831" cy="260018"/>
                <a:chOff x="-73108" y="4457505"/>
                <a:chExt cx="261831" cy="260018"/>
              </a:xfrm>
              <a:solidFill>
                <a:srgbClr val="FFFFFF"/>
              </a:solidFill>
            </p:grpSpPr>
            <p:sp>
              <p:nvSpPr>
                <p:cNvPr id="73" name="Freeform 105">
                  <a:extLst>
                    <a:ext uri="{FF2B5EF4-FFF2-40B4-BE49-F238E27FC236}">
                      <a16:creationId xmlns:a16="http://schemas.microsoft.com/office/drawing/2014/main" id="{B99EFAB2-17DF-E046-17AC-CF1F09B75BEE}"/>
                    </a:ext>
                  </a:extLst>
                </p:cNvPr>
                <p:cNvSpPr/>
                <p:nvPr/>
              </p:nvSpPr>
              <p:spPr>
                <a:xfrm>
                  <a:off x="-73108" y="4614830"/>
                  <a:ext cx="93227" cy="84012"/>
                </a:xfrm>
                <a:custGeom>
                  <a:avLst/>
                  <a:gdLst>
                    <a:gd name="connsiteX0" fmla="*/ 489 w 93227"/>
                    <a:gd name="connsiteY0" fmla="*/ 31400 h 84012"/>
                    <a:gd name="connsiteX1" fmla="*/ 92064 w 93227"/>
                    <a:gd name="connsiteY1" fmla="*/ 16634 h 84012"/>
                    <a:gd name="connsiteX2" fmla="*/ 90874 w 93227"/>
                    <a:gd name="connsiteY2" fmla="*/ 21511 h 84012"/>
                    <a:gd name="connsiteX3" fmla="*/ 23379 w 93227"/>
                    <a:gd name="connsiteY3" fmla="*/ 81463 h 84012"/>
                    <a:gd name="connsiteX4" fmla="*/ 20708 w 93227"/>
                    <a:gd name="connsiteY4" fmla="*/ 84012 h 84012"/>
                    <a:gd name="connsiteX5" fmla="*/ 18299 w 93227"/>
                    <a:gd name="connsiteY5" fmla="*/ 82498 h 84012"/>
                    <a:gd name="connsiteX6" fmla="*/ 489 w 93227"/>
                    <a:gd name="connsiteY6" fmla="*/ 31400 h 84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3227" h="84012">
                      <a:moveTo>
                        <a:pt x="489" y="31400"/>
                      </a:moveTo>
                      <a:cubicBezTo>
                        <a:pt x="10674" y="-13794"/>
                        <a:pt x="69174" y="-2178"/>
                        <a:pt x="92064" y="16634"/>
                      </a:cubicBezTo>
                      <a:cubicBezTo>
                        <a:pt x="94106" y="17916"/>
                        <a:pt x="93303" y="21322"/>
                        <a:pt x="90874" y="21511"/>
                      </a:cubicBezTo>
                      <a:cubicBezTo>
                        <a:pt x="46463" y="26373"/>
                        <a:pt x="25019" y="45422"/>
                        <a:pt x="23379" y="81463"/>
                      </a:cubicBezTo>
                      <a:cubicBezTo>
                        <a:pt x="23331" y="82870"/>
                        <a:pt x="22116" y="84027"/>
                        <a:pt x="20708" y="84012"/>
                      </a:cubicBezTo>
                      <a:cubicBezTo>
                        <a:pt x="19697" y="84012"/>
                        <a:pt x="18754" y="83436"/>
                        <a:pt x="18299" y="82498"/>
                      </a:cubicBezTo>
                      <a:cubicBezTo>
                        <a:pt x="10451" y="66343"/>
                        <a:pt x="-2699" y="50647"/>
                        <a:pt x="489" y="314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4" name="Freeform 106">
                  <a:extLst>
                    <a:ext uri="{FF2B5EF4-FFF2-40B4-BE49-F238E27FC236}">
                      <a16:creationId xmlns:a16="http://schemas.microsoft.com/office/drawing/2014/main" id="{49469F7C-D3C5-F10D-1070-30D564955034}"/>
                    </a:ext>
                  </a:extLst>
                </p:cNvPr>
                <p:cNvSpPr/>
                <p:nvPr/>
              </p:nvSpPr>
              <p:spPr>
                <a:xfrm>
                  <a:off x="-34725" y="4650484"/>
                  <a:ext cx="58378" cy="67040"/>
                </a:xfrm>
                <a:custGeom>
                  <a:avLst/>
                  <a:gdLst>
                    <a:gd name="connsiteX0" fmla="*/ 382 w 58378"/>
                    <a:gd name="connsiteY0" fmla="*/ 55413 h 67040"/>
                    <a:gd name="connsiteX1" fmla="*/ 1330 w 58378"/>
                    <a:gd name="connsiteY1" fmla="*/ 52989 h 67040"/>
                    <a:gd name="connsiteX2" fmla="*/ 52665 w 58378"/>
                    <a:gd name="connsiteY2" fmla="*/ 701 h 67040"/>
                    <a:gd name="connsiteX3" fmla="*/ 57005 w 58378"/>
                    <a:gd name="connsiteY3" fmla="*/ 1930 h 67040"/>
                    <a:gd name="connsiteX4" fmla="*/ 30559 w 58378"/>
                    <a:gd name="connsiteY4" fmla="*/ 52941 h 67040"/>
                    <a:gd name="connsiteX5" fmla="*/ 4451 w 58378"/>
                    <a:gd name="connsiteY5" fmla="*/ 66232 h 67040"/>
                    <a:gd name="connsiteX6" fmla="*/ 382 w 58378"/>
                    <a:gd name="connsiteY6" fmla="*/ 55413 h 67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378" h="67040">
                      <a:moveTo>
                        <a:pt x="382" y="55413"/>
                      </a:moveTo>
                      <a:cubicBezTo>
                        <a:pt x="246" y="54494"/>
                        <a:pt x="609" y="53574"/>
                        <a:pt x="1330" y="52989"/>
                      </a:cubicBezTo>
                      <a:cubicBezTo>
                        <a:pt x="20509" y="37385"/>
                        <a:pt x="34686" y="17548"/>
                        <a:pt x="52665" y="701"/>
                      </a:cubicBezTo>
                      <a:cubicBezTo>
                        <a:pt x="54025" y="-649"/>
                        <a:pt x="56560" y="53"/>
                        <a:pt x="57005" y="1930"/>
                      </a:cubicBezTo>
                      <a:cubicBezTo>
                        <a:pt x="62395" y="20408"/>
                        <a:pt x="51586" y="48891"/>
                        <a:pt x="30559" y="52941"/>
                      </a:cubicBezTo>
                      <a:cubicBezTo>
                        <a:pt x="21821" y="57053"/>
                        <a:pt x="10968" y="58843"/>
                        <a:pt x="4451" y="66232"/>
                      </a:cubicBezTo>
                      <a:cubicBezTo>
                        <a:pt x="-2676" y="70170"/>
                        <a:pt x="1069" y="58611"/>
                        <a:pt x="382" y="554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5" name="Freeform 107">
                  <a:extLst>
                    <a:ext uri="{FF2B5EF4-FFF2-40B4-BE49-F238E27FC236}">
                      <a16:creationId xmlns:a16="http://schemas.microsoft.com/office/drawing/2014/main" id="{23911CB3-304E-F798-7D9F-BD21F1AE51E6}"/>
                    </a:ext>
                  </a:extLst>
                </p:cNvPr>
                <p:cNvSpPr/>
                <p:nvPr/>
              </p:nvSpPr>
              <p:spPr>
                <a:xfrm>
                  <a:off x="67547" y="4628209"/>
                  <a:ext cx="92174" cy="21537"/>
                </a:xfrm>
                <a:custGeom>
                  <a:avLst/>
                  <a:gdLst>
                    <a:gd name="connsiteX0" fmla="*/ 3299 w 92174"/>
                    <a:gd name="connsiteY0" fmla="*/ 2684 h 21537"/>
                    <a:gd name="connsiteX1" fmla="*/ 62486 w 92174"/>
                    <a:gd name="connsiteY1" fmla="*/ 270 h 21537"/>
                    <a:gd name="connsiteX2" fmla="*/ 65694 w 92174"/>
                    <a:gd name="connsiteY2" fmla="*/ 797 h 21537"/>
                    <a:gd name="connsiteX3" fmla="*/ 92174 w 92174"/>
                    <a:gd name="connsiteY3" fmla="*/ 19357 h 21537"/>
                    <a:gd name="connsiteX4" fmla="*/ 66038 w 92174"/>
                    <a:gd name="connsiteY4" fmla="*/ 21114 h 21537"/>
                    <a:gd name="connsiteX5" fmla="*/ 30104 w 92174"/>
                    <a:gd name="connsiteY5" fmla="*/ 17949 h 21537"/>
                    <a:gd name="connsiteX6" fmla="*/ 3299 w 92174"/>
                    <a:gd name="connsiteY6" fmla="*/ 2684 h 2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174" h="21537">
                      <a:moveTo>
                        <a:pt x="3299" y="2684"/>
                      </a:moveTo>
                      <a:cubicBezTo>
                        <a:pt x="22827" y="5210"/>
                        <a:pt x="45189" y="8394"/>
                        <a:pt x="62486" y="270"/>
                      </a:cubicBezTo>
                      <a:cubicBezTo>
                        <a:pt x="63560" y="-233"/>
                        <a:pt x="64867" y="-20"/>
                        <a:pt x="65694" y="797"/>
                      </a:cubicBezTo>
                      <a:cubicBezTo>
                        <a:pt x="70571" y="6173"/>
                        <a:pt x="91957" y="11756"/>
                        <a:pt x="92174" y="19357"/>
                      </a:cubicBezTo>
                      <a:cubicBezTo>
                        <a:pt x="90921" y="22846"/>
                        <a:pt x="69773" y="20601"/>
                        <a:pt x="66038" y="21114"/>
                      </a:cubicBezTo>
                      <a:cubicBezTo>
                        <a:pt x="61572" y="22057"/>
                        <a:pt x="45025" y="21597"/>
                        <a:pt x="30104" y="17949"/>
                      </a:cubicBezTo>
                      <a:cubicBezTo>
                        <a:pt x="10184" y="13072"/>
                        <a:pt x="-7553" y="4296"/>
                        <a:pt x="3299" y="26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6" name="Freeform 108">
                  <a:extLst>
                    <a:ext uri="{FF2B5EF4-FFF2-40B4-BE49-F238E27FC236}">
                      <a16:creationId xmlns:a16="http://schemas.microsoft.com/office/drawing/2014/main" id="{66265CA4-49EE-BB37-7EC8-D70B82148053}"/>
                    </a:ext>
                  </a:extLst>
                </p:cNvPr>
                <p:cNvSpPr/>
                <p:nvPr/>
              </p:nvSpPr>
              <p:spPr>
                <a:xfrm>
                  <a:off x="151985" y="4574165"/>
                  <a:ext cx="36737" cy="31361"/>
                </a:xfrm>
                <a:custGeom>
                  <a:avLst/>
                  <a:gdLst>
                    <a:gd name="connsiteX0" fmla="*/ 2559 w 36737"/>
                    <a:gd name="connsiteY0" fmla="*/ 31361 h 31361"/>
                    <a:gd name="connsiteX1" fmla="*/ 155 w 36737"/>
                    <a:gd name="connsiteY1" fmla="*/ 27960 h 31361"/>
                    <a:gd name="connsiteX2" fmla="*/ 5791 w 36737"/>
                    <a:gd name="connsiteY2" fmla="*/ 3473 h 31361"/>
                    <a:gd name="connsiteX3" fmla="*/ 8970 w 36737"/>
                    <a:gd name="connsiteY3" fmla="*/ 1407 h 31361"/>
                    <a:gd name="connsiteX4" fmla="*/ 34308 w 36737"/>
                    <a:gd name="connsiteY4" fmla="*/ 47 h 31361"/>
                    <a:gd name="connsiteX5" fmla="*/ 36500 w 36737"/>
                    <a:gd name="connsiteY5" fmla="*/ 3652 h 31361"/>
                    <a:gd name="connsiteX6" fmla="*/ 2559 w 36737"/>
                    <a:gd name="connsiteY6" fmla="*/ 31361 h 31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737" h="31361">
                      <a:moveTo>
                        <a:pt x="2559" y="31361"/>
                      </a:moveTo>
                      <a:cubicBezTo>
                        <a:pt x="866" y="31409"/>
                        <a:pt x="-465" y="29556"/>
                        <a:pt x="155" y="27960"/>
                      </a:cubicBezTo>
                      <a:cubicBezTo>
                        <a:pt x="2796" y="20499"/>
                        <a:pt x="4320" y="12772"/>
                        <a:pt x="5791" y="3473"/>
                      </a:cubicBezTo>
                      <a:cubicBezTo>
                        <a:pt x="5990" y="2016"/>
                        <a:pt x="7562" y="996"/>
                        <a:pt x="8970" y="1407"/>
                      </a:cubicBezTo>
                      <a:cubicBezTo>
                        <a:pt x="17171" y="3550"/>
                        <a:pt x="25783" y="-475"/>
                        <a:pt x="34308" y="47"/>
                      </a:cubicBezTo>
                      <a:cubicBezTo>
                        <a:pt x="36050" y="86"/>
                        <a:pt x="37274" y="2084"/>
                        <a:pt x="36500" y="3652"/>
                      </a:cubicBezTo>
                      <a:cubicBezTo>
                        <a:pt x="28788" y="19314"/>
                        <a:pt x="15318" y="27152"/>
                        <a:pt x="2559" y="313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7" name="Freeform 109">
                  <a:extLst>
                    <a:ext uri="{FF2B5EF4-FFF2-40B4-BE49-F238E27FC236}">
                      <a16:creationId xmlns:a16="http://schemas.microsoft.com/office/drawing/2014/main" id="{0944CB7D-3151-482E-8ED5-C468CA6236F3}"/>
                    </a:ext>
                  </a:extLst>
                </p:cNvPr>
                <p:cNvSpPr/>
                <p:nvPr/>
              </p:nvSpPr>
              <p:spPr>
                <a:xfrm>
                  <a:off x="-777" y="4457505"/>
                  <a:ext cx="108206" cy="117956"/>
                </a:xfrm>
                <a:custGeom>
                  <a:avLst/>
                  <a:gdLst>
                    <a:gd name="connsiteX0" fmla="*/ 288 w 108206"/>
                    <a:gd name="connsiteY0" fmla="*/ 76747 h 117956"/>
                    <a:gd name="connsiteX1" fmla="*/ 104535 w 108206"/>
                    <a:gd name="connsiteY1" fmla="*/ 156 h 117956"/>
                    <a:gd name="connsiteX2" fmla="*/ 107326 w 108206"/>
                    <a:gd name="connsiteY2" fmla="*/ 4821 h 117956"/>
                    <a:gd name="connsiteX3" fmla="*/ 102585 w 108206"/>
                    <a:gd name="connsiteY3" fmla="*/ 21280 h 117956"/>
                    <a:gd name="connsiteX4" fmla="*/ 73738 w 108206"/>
                    <a:gd name="connsiteY4" fmla="*/ 87899 h 117956"/>
                    <a:gd name="connsiteX5" fmla="*/ 37233 w 108206"/>
                    <a:gd name="connsiteY5" fmla="*/ 114258 h 117956"/>
                    <a:gd name="connsiteX6" fmla="*/ 18862 w 108206"/>
                    <a:gd name="connsiteY6" fmla="*/ 117810 h 117956"/>
                    <a:gd name="connsiteX7" fmla="*/ 288 w 108206"/>
                    <a:gd name="connsiteY7" fmla="*/ 76747 h 117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8206" h="117956">
                      <a:moveTo>
                        <a:pt x="288" y="76747"/>
                      </a:moveTo>
                      <a:cubicBezTo>
                        <a:pt x="5112" y="33604"/>
                        <a:pt x="68973" y="14497"/>
                        <a:pt x="104535" y="156"/>
                      </a:cubicBezTo>
                      <a:cubicBezTo>
                        <a:pt x="107249" y="-802"/>
                        <a:pt x="109518" y="2880"/>
                        <a:pt x="107326" y="4821"/>
                      </a:cubicBezTo>
                      <a:cubicBezTo>
                        <a:pt x="106107" y="6064"/>
                        <a:pt x="102575" y="19761"/>
                        <a:pt x="102585" y="21280"/>
                      </a:cubicBezTo>
                      <a:cubicBezTo>
                        <a:pt x="92613" y="43392"/>
                        <a:pt x="84857" y="66228"/>
                        <a:pt x="73738" y="87899"/>
                      </a:cubicBezTo>
                      <a:cubicBezTo>
                        <a:pt x="65944" y="102226"/>
                        <a:pt x="55155" y="111191"/>
                        <a:pt x="37233" y="114258"/>
                      </a:cubicBezTo>
                      <a:cubicBezTo>
                        <a:pt x="36604" y="114370"/>
                        <a:pt x="20043" y="118812"/>
                        <a:pt x="18862" y="117810"/>
                      </a:cubicBezTo>
                      <a:cubicBezTo>
                        <a:pt x="4357" y="106846"/>
                        <a:pt x="-1410" y="92128"/>
                        <a:pt x="288" y="767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72" name="Freeform 110">
                <a:extLst>
                  <a:ext uri="{FF2B5EF4-FFF2-40B4-BE49-F238E27FC236}">
                    <a16:creationId xmlns:a16="http://schemas.microsoft.com/office/drawing/2014/main" id="{3213DA27-01B8-7514-6336-FB631071602D}"/>
                  </a:ext>
                </a:extLst>
              </p:cNvPr>
              <p:cNvSpPr/>
              <p:nvPr/>
            </p:nvSpPr>
            <p:spPr>
              <a:xfrm>
                <a:off x="-100135" y="4452778"/>
                <a:ext cx="294506" cy="278858"/>
              </a:xfrm>
              <a:custGeom>
                <a:avLst/>
                <a:gdLst>
                  <a:gd name="connsiteX0" fmla="*/ 4974 w 294506"/>
                  <a:gd name="connsiteY0" fmla="*/ 138165 h 278858"/>
                  <a:gd name="connsiteX1" fmla="*/ 54770 w 294506"/>
                  <a:gd name="connsiteY1" fmla="*/ 125774 h 278858"/>
                  <a:gd name="connsiteX2" fmla="*/ 80452 w 294506"/>
                  <a:gd name="connsiteY2" fmla="*/ 132998 h 278858"/>
                  <a:gd name="connsiteX3" fmla="*/ 119227 w 294506"/>
                  <a:gd name="connsiteY3" fmla="*/ 125233 h 278858"/>
                  <a:gd name="connsiteX4" fmla="*/ 119831 w 294506"/>
                  <a:gd name="connsiteY4" fmla="*/ 126244 h 278858"/>
                  <a:gd name="connsiteX5" fmla="*/ 121244 w 294506"/>
                  <a:gd name="connsiteY5" fmla="*/ 128721 h 278858"/>
                  <a:gd name="connsiteX6" fmla="*/ 131642 w 294506"/>
                  <a:gd name="connsiteY6" fmla="*/ 178933 h 278858"/>
                  <a:gd name="connsiteX7" fmla="*/ 125023 w 294506"/>
                  <a:gd name="connsiteY7" fmla="*/ 179698 h 278858"/>
                  <a:gd name="connsiteX8" fmla="*/ 107208 w 294506"/>
                  <a:gd name="connsiteY8" fmla="*/ 167892 h 278858"/>
                  <a:gd name="connsiteX9" fmla="*/ 84478 w 294506"/>
                  <a:gd name="connsiteY9" fmla="*/ 159333 h 278858"/>
                  <a:gd name="connsiteX10" fmla="*/ 45849 w 294506"/>
                  <a:gd name="connsiteY10" fmla="*/ 163117 h 278858"/>
                  <a:gd name="connsiteX11" fmla="*/ 24052 w 294506"/>
                  <a:gd name="connsiteY11" fmla="*/ 191431 h 278858"/>
                  <a:gd name="connsiteX12" fmla="*/ 32654 w 294506"/>
                  <a:gd name="connsiteY12" fmla="*/ 227834 h 278858"/>
                  <a:gd name="connsiteX13" fmla="*/ 49056 w 294506"/>
                  <a:gd name="connsiteY13" fmla="*/ 258378 h 278858"/>
                  <a:gd name="connsiteX14" fmla="*/ 49598 w 294506"/>
                  <a:gd name="connsiteY14" fmla="*/ 262443 h 278858"/>
                  <a:gd name="connsiteX15" fmla="*/ 49608 w 294506"/>
                  <a:gd name="connsiteY15" fmla="*/ 262491 h 278858"/>
                  <a:gd name="connsiteX16" fmla="*/ 55022 w 294506"/>
                  <a:gd name="connsiteY16" fmla="*/ 264896 h 278858"/>
                  <a:gd name="connsiteX17" fmla="*/ 62207 w 294506"/>
                  <a:gd name="connsiteY17" fmla="*/ 257391 h 278858"/>
                  <a:gd name="connsiteX18" fmla="*/ 61723 w 294506"/>
                  <a:gd name="connsiteY18" fmla="*/ 275724 h 278858"/>
                  <a:gd name="connsiteX19" fmla="*/ 68066 w 294506"/>
                  <a:gd name="connsiteY19" fmla="*/ 276580 h 278858"/>
                  <a:gd name="connsiteX20" fmla="*/ 113348 w 294506"/>
                  <a:gd name="connsiteY20" fmla="*/ 245707 h 278858"/>
                  <a:gd name="connsiteX21" fmla="*/ 123784 w 294506"/>
                  <a:gd name="connsiteY21" fmla="*/ 229049 h 278858"/>
                  <a:gd name="connsiteX22" fmla="*/ 125812 w 294506"/>
                  <a:gd name="connsiteY22" fmla="*/ 228468 h 278858"/>
                  <a:gd name="connsiteX23" fmla="*/ 127597 w 294506"/>
                  <a:gd name="connsiteY23" fmla="*/ 225981 h 278858"/>
                  <a:gd name="connsiteX24" fmla="*/ 127868 w 294506"/>
                  <a:gd name="connsiteY24" fmla="*/ 226421 h 278858"/>
                  <a:gd name="connsiteX25" fmla="*/ 130698 w 294506"/>
                  <a:gd name="connsiteY25" fmla="*/ 226784 h 278858"/>
                  <a:gd name="connsiteX26" fmla="*/ 134927 w 294506"/>
                  <a:gd name="connsiteY26" fmla="*/ 211737 h 278858"/>
                  <a:gd name="connsiteX27" fmla="*/ 140201 w 294506"/>
                  <a:gd name="connsiteY27" fmla="*/ 195683 h 278858"/>
                  <a:gd name="connsiteX28" fmla="*/ 143002 w 294506"/>
                  <a:gd name="connsiteY28" fmla="*/ 190168 h 278858"/>
                  <a:gd name="connsiteX29" fmla="*/ 154208 w 294506"/>
                  <a:gd name="connsiteY29" fmla="*/ 209521 h 278858"/>
                  <a:gd name="connsiteX30" fmla="*/ 193054 w 294506"/>
                  <a:gd name="connsiteY30" fmla="*/ 249771 h 278858"/>
                  <a:gd name="connsiteX31" fmla="*/ 198478 w 294506"/>
                  <a:gd name="connsiteY31" fmla="*/ 251203 h 278858"/>
                  <a:gd name="connsiteX32" fmla="*/ 221949 w 294506"/>
                  <a:gd name="connsiteY32" fmla="*/ 224917 h 278858"/>
                  <a:gd name="connsiteX33" fmla="*/ 224857 w 294506"/>
                  <a:gd name="connsiteY33" fmla="*/ 200609 h 278858"/>
                  <a:gd name="connsiteX34" fmla="*/ 261797 w 294506"/>
                  <a:gd name="connsiteY34" fmla="*/ 198591 h 278858"/>
                  <a:gd name="connsiteX35" fmla="*/ 264168 w 294506"/>
                  <a:gd name="connsiteY35" fmla="*/ 194464 h 278858"/>
                  <a:gd name="connsiteX36" fmla="*/ 250297 w 294506"/>
                  <a:gd name="connsiteY36" fmla="*/ 182078 h 278858"/>
                  <a:gd name="connsiteX37" fmla="*/ 236004 w 294506"/>
                  <a:gd name="connsiteY37" fmla="*/ 175038 h 278858"/>
                  <a:gd name="connsiteX38" fmla="*/ 241564 w 294506"/>
                  <a:gd name="connsiteY38" fmla="*/ 170529 h 278858"/>
                  <a:gd name="connsiteX39" fmla="*/ 250176 w 294506"/>
                  <a:gd name="connsiteY39" fmla="*/ 158743 h 278858"/>
                  <a:gd name="connsiteX40" fmla="*/ 262131 w 294506"/>
                  <a:gd name="connsiteY40" fmla="*/ 154548 h 278858"/>
                  <a:gd name="connsiteX41" fmla="*/ 276109 w 294506"/>
                  <a:gd name="connsiteY41" fmla="*/ 146260 h 278858"/>
                  <a:gd name="connsiteX42" fmla="*/ 294403 w 294506"/>
                  <a:gd name="connsiteY42" fmla="*/ 121347 h 278858"/>
                  <a:gd name="connsiteX43" fmla="*/ 292274 w 294506"/>
                  <a:gd name="connsiteY43" fmla="*/ 117593 h 278858"/>
                  <a:gd name="connsiteX44" fmla="*/ 274246 w 294506"/>
                  <a:gd name="connsiteY44" fmla="*/ 118725 h 278858"/>
                  <a:gd name="connsiteX45" fmla="*/ 263559 w 294506"/>
                  <a:gd name="connsiteY45" fmla="*/ 120278 h 278858"/>
                  <a:gd name="connsiteX46" fmla="*/ 260525 w 294506"/>
                  <a:gd name="connsiteY46" fmla="*/ 120259 h 278858"/>
                  <a:gd name="connsiteX47" fmla="*/ 263317 w 294506"/>
                  <a:gd name="connsiteY47" fmla="*/ 103267 h 278858"/>
                  <a:gd name="connsiteX48" fmla="*/ 267531 w 294506"/>
                  <a:gd name="connsiteY48" fmla="*/ 86207 h 278858"/>
                  <a:gd name="connsiteX49" fmla="*/ 275379 w 294506"/>
                  <a:gd name="connsiteY49" fmla="*/ 70922 h 278858"/>
                  <a:gd name="connsiteX50" fmla="*/ 274188 w 294506"/>
                  <a:gd name="connsiteY50" fmla="*/ 69123 h 278858"/>
                  <a:gd name="connsiteX51" fmla="*/ 272171 w 294506"/>
                  <a:gd name="connsiteY51" fmla="*/ 68063 h 278858"/>
                  <a:gd name="connsiteX52" fmla="*/ 236367 w 294506"/>
                  <a:gd name="connsiteY52" fmla="*/ 71871 h 278858"/>
                  <a:gd name="connsiteX53" fmla="*/ 180659 w 294506"/>
                  <a:gd name="connsiteY53" fmla="*/ 89158 h 278858"/>
                  <a:gd name="connsiteX54" fmla="*/ 154948 w 294506"/>
                  <a:gd name="connsiteY54" fmla="*/ 169726 h 278858"/>
                  <a:gd name="connsiteX55" fmla="*/ 152896 w 294506"/>
                  <a:gd name="connsiteY55" fmla="*/ 170214 h 278858"/>
                  <a:gd name="connsiteX56" fmla="*/ 149234 w 294506"/>
                  <a:gd name="connsiteY56" fmla="*/ 172987 h 278858"/>
                  <a:gd name="connsiteX57" fmla="*/ 137530 w 294506"/>
                  <a:gd name="connsiteY57" fmla="*/ 187110 h 278858"/>
                  <a:gd name="connsiteX58" fmla="*/ 138023 w 294506"/>
                  <a:gd name="connsiteY58" fmla="*/ 181110 h 278858"/>
                  <a:gd name="connsiteX59" fmla="*/ 127258 w 294506"/>
                  <a:gd name="connsiteY59" fmla="*/ 125900 h 278858"/>
                  <a:gd name="connsiteX60" fmla="*/ 127902 w 294506"/>
                  <a:gd name="connsiteY60" fmla="*/ 124918 h 278858"/>
                  <a:gd name="connsiteX61" fmla="*/ 128574 w 294506"/>
                  <a:gd name="connsiteY61" fmla="*/ 124758 h 278858"/>
                  <a:gd name="connsiteX62" fmla="*/ 161867 w 294506"/>
                  <a:gd name="connsiteY62" fmla="*/ 112343 h 278858"/>
                  <a:gd name="connsiteX63" fmla="*/ 181051 w 294506"/>
                  <a:gd name="connsiteY63" fmla="*/ 84010 h 278858"/>
                  <a:gd name="connsiteX64" fmla="*/ 195793 w 294506"/>
                  <a:gd name="connsiteY64" fmla="*/ 48076 h 278858"/>
                  <a:gd name="connsiteX65" fmla="*/ 207328 w 294506"/>
                  <a:gd name="connsiteY65" fmla="*/ 14682 h 278858"/>
                  <a:gd name="connsiteX66" fmla="*/ 216651 w 294506"/>
                  <a:gd name="connsiteY66" fmla="*/ 6940 h 278858"/>
                  <a:gd name="connsiteX67" fmla="*/ 217817 w 294506"/>
                  <a:gd name="connsiteY67" fmla="*/ 2499 h 278858"/>
                  <a:gd name="connsiteX68" fmla="*/ 206641 w 294506"/>
                  <a:gd name="connsiteY68" fmla="*/ 815 h 278858"/>
                  <a:gd name="connsiteX69" fmla="*/ 188177 w 294506"/>
                  <a:gd name="connsiteY69" fmla="*/ 6834 h 278858"/>
                  <a:gd name="connsiteX70" fmla="*/ 160551 w 294506"/>
                  <a:gd name="connsiteY70" fmla="*/ 18925 h 278858"/>
                  <a:gd name="connsiteX71" fmla="*/ 111698 w 294506"/>
                  <a:gd name="connsiteY71" fmla="*/ 48642 h 278858"/>
                  <a:gd name="connsiteX72" fmla="*/ 95408 w 294506"/>
                  <a:gd name="connsiteY72" fmla="*/ 79868 h 278858"/>
                  <a:gd name="connsiteX73" fmla="*/ 67089 w 294506"/>
                  <a:gd name="connsiteY73" fmla="*/ 74391 h 278858"/>
                  <a:gd name="connsiteX74" fmla="*/ 40821 w 294506"/>
                  <a:gd name="connsiteY74" fmla="*/ 85829 h 278858"/>
                  <a:gd name="connsiteX75" fmla="*/ 538 w 294506"/>
                  <a:gd name="connsiteY75" fmla="*/ 133729 h 278858"/>
                  <a:gd name="connsiteX76" fmla="*/ 4974 w 294506"/>
                  <a:gd name="connsiteY76" fmla="*/ 138165 h 278858"/>
                  <a:gd name="connsiteX77" fmla="*/ 253703 w 294506"/>
                  <a:gd name="connsiteY77" fmla="*/ 150769 h 278858"/>
                  <a:gd name="connsiteX78" fmla="*/ 256804 w 294506"/>
                  <a:gd name="connsiteY78" fmla="*/ 140459 h 278858"/>
                  <a:gd name="connsiteX79" fmla="*/ 259886 w 294506"/>
                  <a:gd name="connsiteY79" fmla="*/ 124347 h 278858"/>
                  <a:gd name="connsiteX80" fmla="*/ 269568 w 294506"/>
                  <a:gd name="connsiteY80" fmla="*/ 124899 h 278858"/>
                  <a:gd name="connsiteX81" fmla="*/ 287271 w 294506"/>
                  <a:gd name="connsiteY81" fmla="*/ 123128 h 278858"/>
                  <a:gd name="connsiteX82" fmla="*/ 270923 w 294506"/>
                  <a:gd name="connsiteY82" fmla="*/ 142278 h 278858"/>
                  <a:gd name="connsiteX83" fmla="*/ 257791 w 294506"/>
                  <a:gd name="connsiteY83" fmla="*/ 149463 h 278858"/>
                  <a:gd name="connsiteX84" fmla="*/ 253703 w 294506"/>
                  <a:gd name="connsiteY84" fmla="*/ 150769 h 278858"/>
                  <a:gd name="connsiteX85" fmla="*/ 236566 w 294506"/>
                  <a:gd name="connsiteY85" fmla="*/ 166315 h 278858"/>
                  <a:gd name="connsiteX86" fmla="*/ 197182 w 294506"/>
                  <a:gd name="connsiteY86" fmla="*/ 177007 h 278858"/>
                  <a:gd name="connsiteX87" fmla="*/ 168432 w 294506"/>
                  <a:gd name="connsiteY87" fmla="*/ 173766 h 278858"/>
                  <a:gd name="connsiteX88" fmla="*/ 183939 w 294506"/>
                  <a:gd name="connsiteY88" fmla="*/ 162279 h 278858"/>
                  <a:gd name="connsiteX89" fmla="*/ 204981 w 294506"/>
                  <a:gd name="connsiteY89" fmla="*/ 139569 h 278858"/>
                  <a:gd name="connsiteX90" fmla="*/ 224688 w 294506"/>
                  <a:gd name="connsiteY90" fmla="*/ 120375 h 278858"/>
                  <a:gd name="connsiteX91" fmla="*/ 236217 w 294506"/>
                  <a:gd name="connsiteY91" fmla="*/ 101138 h 278858"/>
                  <a:gd name="connsiteX92" fmla="*/ 233900 w 294506"/>
                  <a:gd name="connsiteY92" fmla="*/ 100509 h 278858"/>
                  <a:gd name="connsiteX93" fmla="*/ 226221 w 294506"/>
                  <a:gd name="connsiteY93" fmla="*/ 111593 h 278858"/>
                  <a:gd name="connsiteX94" fmla="*/ 217899 w 294506"/>
                  <a:gd name="connsiteY94" fmla="*/ 119843 h 278858"/>
                  <a:gd name="connsiteX95" fmla="*/ 199514 w 294506"/>
                  <a:gd name="connsiteY95" fmla="*/ 136545 h 278858"/>
                  <a:gd name="connsiteX96" fmla="*/ 179352 w 294506"/>
                  <a:gd name="connsiteY96" fmla="*/ 157698 h 278858"/>
                  <a:gd name="connsiteX97" fmla="*/ 161630 w 294506"/>
                  <a:gd name="connsiteY97" fmla="*/ 170224 h 278858"/>
                  <a:gd name="connsiteX98" fmla="*/ 172313 w 294506"/>
                  <a:gd name="connsiteY98" fmla="*/ 127424 h 278858"/>
                  <a:gd name="connsiteX99" fmla="*/ 189029 w 294506"/>
                  <a:gd name="connsiteY99" fmla="*/ 89008 h 278858"/>
                  <a:gd name="connsiteX100" fmla="*/ 215780 w 294506"/>
                  <a:gd name="connsiteY100" fmla="*/ 77919 h 278858"/>
                  <a:gd name="connsiteX101" fmla="*/ 268392 w 294506"/>
                  <a:gd name="connsiteY101" fmla="*/ 74232 h 278858"/>
                  <a:gd name="connsiteX102" fmla="*/ 257535 w 294506"/>
                  <a:gd name="connsiteY102" fmla="*/ 99856 h 278858"/>
                  <a:gd name="connsiteX103" fmla="*/ 245681 w 294506"/>
                  <a:gd name="connsiteY103" fmla="*/ 153706 h 278858"/>
                  <a:gd name="connsiteX104" fmla="*/ 244675 w 294506"/>
                  <a:gd name="connsiteY104" fmla="*/ 155641 h 278858"/>
                  <a:gd name="connsiteX105" fmla="*/ 236566 w 294506"/>
                  <a:gd name="connsiteY105" fmla="*/ 166315 h 278858"/>
                  <a:gd name="connsiteX106" fmla="*/ 208590 w 294506"/>
                  <a:gd name="connsiteY106" fmla="*/ 192872 h 278858"/>
                  <a:gd name="connsiteX107" fmla="*/ 171422 w 294506"/>
                  <a:gd name="connsiteY107" fmla="*/ 180704 h 278858"/>
                  <a:gd name="connsiteX108" fmla="*/ 205020 w 294506"/>
                  <a:gd name="connsiteY108" fmla="*/ 183554 h 278858"/>
                  <a:gd name="connsiteX109" fmla="*/ 232042 w 294506"/>
                  <a:gd name="connsiteY109" fmla="*/ 177366 h 278858"/>
                  <a:gd name="connsiteX110" fmla="*/ 245797 w 294506"/>
                  <a:gd name="connsiteY110" fmla="*/ 185590 h 278858"/>
                  <a:gd name="connsiteX111" fmla="*/ 256649 w 294506"/>
                  <a:gd name="connsiteY111" fmla="*/ 193564 h 278858"/>
                  <a:gd name="connsiteX112" fmla="*/ 208590 w 294506"/>
                  <a:gd name="connsiteY112" fmla="*/ 192872 h 278858"/>
                  <a:gd name="connsiteX113" fmla="*/ 154067 w 294506"/>
                  <a:gd name="connsiteY113" fmla="*/ 177390 h 278858"/>
                  <a:gd name="connsiteX114" fmla="*/ 155388 w 294506"/>
                  <a:gd name="connsiteY114" fmla="*/ 178324 h 278858"/>
                  <a:gd name="connsiteX115" fmla="*/ 156312 w 294506"/>
                  <a:gd name="connsiteY115" fmla="*/ 179243 h 278858"/>
                  <a:gd name="connsiteX116" fmla="*/ 206873 w 294506"/>
                  <a:gd name="connsiteY116" fmla="*/ 199090 h 278858"/>
                  <a:gd name="connsiteX117" fmla="*/ 219356 w 294506"/>
                  <a:gd name="connsiteY117" fmla="*/ 200367 h 278858"/>
                  <a:gd name="connsiteX118" fmla="*/ 220769 w 294506"/>
                  <a:gd name="connsiteY118" fmla="*/ 211974 h 278858"/>
                  <a:gd name="connsiteX119" fmla="*/ 213927 w 294506"/>
                  <a:gd name="connsiteY119" fmla="*/ 225468 h 278858"/>
                  <a:gd name="connsiteX120" fmla="*/ 205063 w 294506"/>
                  <a:gd name="connsiteY120" fmla="*/ 236180 h 278858"/>
                  <a:gd name="connsiteX121" fmla="*/ 205329 w 294506"/>
                  <a:gd name="connsiteY121" fmla="*/ 231429 h 278858"/>
                  <a:gd name="connsiteX122" fmla="*/ 198348 w 294506"/>
                  <a:gd name="connsiteY122" fmla="*/ 210789 h 278858"/>
                  <a:gd name="connsiteX123" fmla="*/ 194574 w 294506"/>
                  <a:gd name="connsiteY123" fmla="*/ 212985 h 278858"/>
                  <a:gd name="connsiteX124" fmla="*/ 199606 w 294506"/>
                  <a:gd name="connsiteY124" fmla="*/ 230239 h 278858"/>
                  <a:gd name="connsiteX125" fmla="*/ 198822 w 294506"/>
                  <a:gd name="connsiteY125" fmla="*/ 239577 h 278858"/>
                  <a:gd name="connsiteX126" fmla="*/ 197186 w 294506"/>
                  <a:gd name="connsiteY126" fmla="*/ 242576 h 278858"/>
                  <a:gd name="connsiteX127" fmla="*/ 167015 w 294506"/>
                  <a:gd name="connsiteY127" fmla="*/ 212497 h 278858"/>
                  <a:gd name="connsiteX128" fmla="*/ 154067 w 294506"/>
                  <a:gd name="connsiteY128" fmla="*/ 177390 h 278858"/>
                  <a:gd name="connsiteX129" fmla="*/ 123209 w 294506"/>
                  <a:gd name="connsiteY129" fmla="*/ 196351 h 278858"/>
                  <a:gd name="connsiteX130" fmla="*/ 130930 w 294506"/>
                  <a:gd name="connsiteY130" fmla="*/ 188058 h 278858"/>
                  <a:gd name="connsiteX131" fmla="*/ 127563 w 294506"/>
                  <a:gd name="connsiteY131" fmla="*/ 207261 h 278858"/>
                  <a:gd name="connsiteX132" fmla="*/ 127166 w 294506"/>
                  <a:gd name="connsiteY132" fmla="*/ 208776 h 278858"/>
                  <a:gd name="connsiteX133" fmla="*/ 123209 w 294506"/>
                  <a:gd name="connsiteY133" fmla="*/ 196351 h 278858"/>
                  <a:gd name="connsiteX134" fmla="*/ 68705 w 294506"/>
                  <a:gd name="connsiteY134" fmla="*/ 252896 h 278858"/>
                  <a:gd name="connsiteX135" fmla="*/ 68410 w 294506"/>
                  <a:gd name="connsiteY135" fmla="*/ 251629 h 278858"/>
                  <a:gd name="connsiteX136" fmla="*/ 77578 w 294506"/>
                  <a:gd name="connsiteY136" fmla="*/ 243462 h 278858"/>
                  <a:gd name="connsiteX137" fmla="*/ 98872 w 294506"/>
                  <a:gd name="connsiteY137" fmla="*/ 221167 h 278858"/>
                  <a:gd name="connsiteX138" fmla="*/ 119338 w 294506"/>
                  <a:gd name="connsiteY138" fmla="*/ 199898 h 278858"/>
                  <a:gd name="connsiteX139" fmla="*/ 118748 w 294506"/>
                  <a:gd name="connsiteY139" fmla="*/ 223847 h 278858"/>
                  <a:gd name="connsiteX140" fmla="*/ 102704 w 294506"/>
                  <a:gd name="connsiteY140" fmla="*/ 245160 h 278858"/>
                  <a:gd name="connsiteX141" fmla="*/ 77457 w 294506"/>
                  <a:gd name="connsiteY141" fmla="*/ 255190 h 278858"/>
                  <a:gd name="connsiteX142" fmla="*/ 68318 w 294506"/>
                  <a:gd name="connsiteY142" fmla="*/ 262283 h 278858"/>
                  <a:gd name="connsiteX143" fmla="*/ 68705 w 294506"/>
                  <a:gd name="connsiteY143" fmla="*/ 252896 h 278858"/>
                  <a:gd name="connsiteX144" fmla="*/ 55177 w 294506"/>
                  <a:gd name="connsiteY144" fmla="*/ 255200 h 278858"/>
                  <a:gd name="connsiteX145" fmla="*/ 76412 w 294506"/>
                  <a:gd name="connsiteY145" fmla="*/ 199220 h 278858"/>
                  <a:gd name="connsiteX146" fmla="*/ 107707 w 294506"/>
                  <a:gd name="connsiteY146" fmla="*/ 188697 h 278858"/>
                  <a:gd name="connsiteX147" fmla="*/ 127345 w 294506"/>
                  <a:gd name="connsiteY147" fmla="*/ 184715 h 278858"/>
                  <a:gd name="connsiteX148" fmla="*/ 113817 w 294506"/>
                  <a:gd name="connsiteY148" fmla="*/ 196772 h 278858"/>
                  <a:gd name="connsiteX149" fmla="*/ 93124 w 294506"/>
                  <a:gd name="connsiteY149" fmla="*/ 217887 h 278858"/>
                  <a:gd name="connsiteX150" fmla="*/ 71772 w 294506"/>
                  <a:gd name="connsiteY150" fmla="*/ 239959 h 278858"/>
                  <a:gd name="connsiteX151" fmla="*/ 55177 w 294506"/>
                  <a:gd name="connsiteY151" fmla="*/ 255200 h 278858"/>
                  <a:gd name="connsiteX152" fmla="*/ 115878 w 294506"/>
                  <a:gd name="connsiteY152" fmla="*/ 181042 h 278858"/>
                  <a:gd name="connsiteX153" fmla="*/ 101257 w 294506"/>
                  <a:gd name="connsiteY153" fmla="*/ 183641 h 278858"/>
                  <a:gd name="connsiteX154" fmla="*/ 68792 w 294506"/>
                  <a:gd name="connsiteY154" fmla="*/ 196714 h 278858"/>
                  <a:gd name="connsiteX155" fmla="*/ 48398 w 294506"/>
                  <a:gd name="connsiteY155" fmla="*/ 242707 h 278858"/>
                  <a:gd name="connsiteX156" fmla="*/ 40313 w 294506"/>
                  <a:gd name="connsiteY156" fmla="*/ 228265 h 278858"/>
                  <a:gd name="connsiteX157" fmla="*/ 30172 w 294506"/>
                  <a:gd name="connsiteY157" fmla="*/ 194048 h 278858"/>
                  <a:gd name="connsiteX158" fmla="*/ 51475 w 294506"/>
                  <a:gd name="connsiteY158" fmla="*/ 167549 h 278858"/>
                  <a:gd name="connsiteX159" fmla="*/ 89505 w 294506"/>
                  <a:gd name="connsiteY159" fmla="*/ 167437 h 278858"/>
                  <a:gd name="connsiteX160" fmla="*/ 108035 w 294506"/>
                  <a:gd name="connsiteY160" fmla="*/ 175754 h 278858"/>
                  <a:gd name="connsiteX161" fmla="*/ 115878 w 294506"/>
                  <a:gd name="connsiteY161" fmla="*/ 181042 h 278858"/>
                  <a:gd name="connsiteX162" fmla="*/ 205339 w 294506"/>
                  <a:gd name="connsiteY162" fmla="*/ 7835 h 278858"/>
                  <a:gd name="connsiteX163" fmla="*/ 205339 w 294506"/>
                  <a:gd name="connsiteY163" fmla="*/ 7835 h 278858"/>
                  <a:gd name="connsiteX164" fmla="*/ 166821 w 294506"/>
                  <a:gd name="connsiteY164" fmla="*/ 56228 h 278858"/>
                  <a:gd name="connsiteX165" fmla="*/ 144594 w 294506"/>
                  <a:gd name="connsiteY165" fmla="*/ 89613 h 278858"/>
                  <a:gd name="connsiteX166" fmla="*/ 123170 w 294506"/>
                  <a:gd name="connsiteY166" fmla="*/ 120307 h 278858"/>
                  <a:gd name="connsiteX167" fmla="*/ 120078 w 294506"/>
                  <a:gd name="connsiteY167" fmla="*/ 120143 h 278858"/>
                  <a:gd name="connsiteX168" fmla="*/ 105171 w 294506"/>
                  <a:gd name="connsiteY168" fmla="*/ 103537 h 278858"/>
                  <a:gd name="connsiteX169" fmla="*/ 101547 w 294506"/>
                  <a:gd name="connsiteY169" fmla="*/ 82626 h 278858"/>
                  <a:gd name="connsiteX170" fmla="*/ 166366 w 294506"/>
                  <a:gd name="connsiteY170" fmla="*/ 23216 h 278858"/>
                  <a:gd name="connsiteX171" fmla="*/ 190369 w 294506"/>
                  <a:gd name="connsiteY171" fmla="*/ 12911 h 278858"/>
                  <a:gd name="connsiteX172" fmla="*/ 205339 w 294506"/>
                  <a:gd name="connsiteY172" fmla="*/ 7835 h 278858"/>
                  <a:gd name="connsiteX173" fmla="*/ 133751 w 294506"/>
                  <a:gd name="connsiteY173" fmla="*/ 116117 h 278858"/>
                  <a:gd name="connsiteX174" fmla="*/ 170760 w 294506"/>
                  <a:gd name="connsiteY174" fmla="*/ 62039 h 278858"/>
                  <a:gd name="connsiteX175" fmla="*/ 199252 w 294506"/>
                  <a:gd name="connsiteY175" fmla="*/ 22897 h 278858"/>
                  <a:gd name="connsiteX176" fmla="*/ 176861 w 294506"/>
                  <a:gd name="connsiteY176" fmla="*/ 77198 h 278858"/>
                  <a:gd name="connsiteX177" fmla="*/ 158978 w 294506"/>
                  <a:gd name="connsiteY177" fmla="*/ 106053 h 278858"/>
                  <a:gd name="connsiteX178" fmla="*/ 133751 w 294506"/>
                  <a:gd name="connsiteY178" fmla="*/ 116117 h 278858"/>
                  <a:gd name="connsiteX179" fmla="*/ 44755 w 294506"/>
                  <a:gd name="connsiteY179" fmla="*/ 119069 h 278858"/>
                  <a:gd name="connsiteX180" fmla="*/ 12498 w 294506"/>
                  <a:gd name="connsiteY180" fmla="*/ 127531 h 278858"/>
                  <a:gd name="connsiteX181" fmla="*/ 94696 w 294506"/>
                  <a:gd name="connsiteY181" fmla="*/ 86816 h 278858"/>
                  <a:gd name="connsiteX182" fmla="*/ 94870 w 294506"/>
                  <a:gd name="connsiteY182" fmla="*/ 86894 h 278858"/>
                  <a:gd name="connsiteX183" fmla="*/ 95001 w 294506"/>
                  <a:gd name="connsiteY183" fmla="*/ 90150 h 278858"/>
                  <a:gd name="connsiteX184" fmla="*/ 105012 w 294506"/>
                  <a:gd name="connsiteY184" fmla="*/ 114133 h 278858"/>
                  <a:gd name="connsiteX185" fmla="*/ 57523 w 294506"/>
                  <a:gd name="connsiteY185" fmla="*/ 102449 h 278858"/>
                  <a:gd name="connsiteX186" fmla="*/ 58104 w 294506"/>
                  <a:gd name="connsiteY186" fmla="*/ 106731 h 278858"/>
                  <a:gd name="connsiteX187" fmla="*/ 89190 w 294506"/>
                  <a:gd name="connsiteY187" fmla="*/ 111453 h 278858"/>
                  <a:gd name="connsiteX188" fmla="*/ 113077 w 294506"/>
                  <a:gd name="connsiteY188" fmla="*/ 127681 h 278858"/>
                  <a:gd name="connsiteX189" fmla="*/ 74254 w 294506"/>
                  <a:gd name="connsiteY189" fmla="*/ 124289 h 278858"/>
                  <a:gd name="connsiteX190" fmla="*/ 44755 w 294506"/>
                  <a:gd name="connsiteY190" fmla="*/ 119069 h 27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294506" h="278858">
                    <a:moveTo>
                      <a:pt x="4974" y="138165"/>
                    </a:moveTo>
                    <a:cubicBezTo>
                      <a:pt x="20375" y="130526"/>
                      <a:pt x="37241" y="123863"/>
                      <a:pt x="54770" y="125774"/>
                    </a:cubicBezTo>
                    <a:cubicBezTo>
                      <a:pt x="63654" y="126742"/>
                      <a:pt x="71917" y="130569"/>
                      <a:pt x="80452" y="132998"/>
                    </a:cubicBezTo>
                    <a:cubicBezTo>
                      <a:pt x="90739" y="135920"/>
                      <a:pt x="119096" y="142655"/>
                      <a:pt x="119227" y="125233"/>
                    </a:cubicBezTo>
                    <a:cubicBezTo>
                      <a:pt x="119435" y="125571"/>
                      <a:pt x="119633" y="125910"/>
                      <a:pt x="119831" y="126244"/>
                    </a:cubicBezTo>
                    <a:cubicBezTo>
                      <a:pt x="119822" y="127265"/>
                      <a:pt x="120402" y="128155"/>
                      <a:pt x="121244" y="128721"/>
                    </a:cubicBezTo>
                    <a:cubicBezTo>
                      <a:pt x="129687" y="144170"/>
                      <a:pt x="132440" y="161302"/>
                      <a:pt x="131642" y="178933"/>
                    </a:cubicBezTo>
                    <a:cubicBezTo>
                      <a:pt x="129435" y="179146"/>
                      <a:pt x="127229" y="179407"/>
                      <a:pt x="125023" y="179698"/>
                    </a:cubicBezTo>
                    <a:cubicBezTo>
                      <a:pt x="120451" y="174583"/>
                      <a:pt x="113033" y="170926"/>
                      <a:pt x="107208" y="167892"/>
                    </a:cubicBezTo>
                    <a:cubicBezTo>
                      <a:pt x="100023" y="164152"/>
                      <a:pt x="92388" y="161114"/>
                      <a:pt x="84478" y="159333"/>
                    </a:cubicBezTo>
                    <a:cubicBezTo>
                      <a:pt x="71593" y="156430"/>
                      <a:pt x="57688" y="156773"/>
                      <a:pt x="45849" y="163117"/>
                    </a:cubicBezTo>
                    <a:cubicBezTo>
                      <a:pt x="35117" y="168865"/>
                      <a:pt x="26331" y="179301"/>
                      <a:pt x="24052" y="191431"/>
                    </a:cubicBezTo>
                    <a:cubicBezTo>
                      <a:pt x="21652" y="204194"/>
                      <a:pt x="26674" y="216793"/>
                      <a:pt x="32654" y="227834"/>
                    </a:cubicBezTo>
                    <a:cubicBezTo>
                      <a:pt x="38233" y="238135"/>
                      <a:pt x="44412" y="247705"/>
                      <a:pt x="49056" y="258378"/>
                    </a:cubicBezTo>
                    <a:cubicBezTo>
                      <a:pt x="49216" y="259743"/>
                      <a:pt x="49395" y="261097"/>
                      <a:pt x="49598" y="262443"/>
                    </a:cubicBezTo>
                    <a:cubicBezTo>
                      <a:pt x="49598" y="262462"/>
                      <a:pt x="49608" y="262472"/>
                      <a:pt x="49608" y="262491"/>
                    </a:cubicBezTo>
                    <a:cubicBezTo>
                      <a:pt x="49642" y="265094"/>
                      <a:pt x="52879" y="267358"/>
                      <a:pt x="55022" y="264896"/>
                    </a:cubicBezTo>
                    <a:cubicBezTo>
                      <a:pt x="57301" y="262273"/>
                      <a:pt x="59720" y="259796"/>
                      <a:pt x="62207" y="257391"/>
                    </a:cubicBezTo>
                    <a:cubicBezTo>
                      <a:pt x="61268" y="263376"/>
                      <a:pt x="62120" y="269705"/>
                      <a:pt x="61723" y="275724"/>
                    </a:cubicBezTo>
                    <a:cubicBezTo>
                      <a:pt x="61476" y="279444"/>
                      <a:pt x="67137" y="280006"/>
                      <a:pt x="68066" y="276580"/>
                    </a:cubicBezTo>
                    <a:cubicBezTo>
                      <a:pt x="73954" y="254943"/>
                      <a:pt x="99477" y="258944"/>
                      <a:pt x="113348" y="245707"/>
                    </a:cubicBezTo>
                    <a:cubicBezTo>
                      <a:pt x="118041" y="241227"/>
                      <a:pt x="121491" y="235290"/>
                      <a:pt x="123784" y="229049"/>
                    </a:cubicBezTo>
                    <a:cubicBezTo>
                      <a:pt x="124447" y="229305"/>
                      <a:pt x="125202" y="229203"/>
                      <a:pt x="125812" y="228468"/>
                    </a:cubicBezTo>
                    <a:cubicBezTo>
                      <a:pt x="126465" y="227679"/>
                      <a:pt x="127050" y="226847"/>
                      <a:pt x="127597" y="225981"/>
                    </a:cubicBezTo>
                    <a:cubicBezTo>
                      <a:pt x="127684" y="226131"/>
                      <a:pt x="127761" y="226286"/>
                      <a:pt x="127868" y="226421"/>
                    </a:cubicBezTo>
                    <a:cubicBezTo>
                      <a:pt x="128608" y="227403"/>
                      <a:pt x="129726" y="227592"/>
                      <a:pt x="130698" y="226784"/>
                    </a:cubicBezTo>
                    <a:cubicBezTo>
                      <a:pt x="134201" y="223876"/>
                      <a:pt x="133911" y="215995"/>
                      <a:pt x="134927" y="211737"/>
                    </a:cubicBezTo>
                    <a:cubicBezTo>
                      <a:pt x="136233" y="206270"/>
                      <a:pt x="137902" y="200822"/>
                      <a:pt x="140201" y="195683"/>
                    </a:cubicBezTo>
                    <a:cubicBezTo>
                      <a:pt x="141047" y="193797"/>
                      <a:pt x="141976" y="191953"/>
                      <a:pt x="143002" y="190168"/>
                    </a:cubicBezTo>
                    <a:cubicBezTo>
                      <a:pt x="144371" y="197575"/>
                      <a:pt x="149200" y="204107"/>
                      <a:pt x="154208" y="209521"/>
                    </a:cubicBezTo>
                    <a:cubicBezTo>
                      <a:pt x="167097" y="223465"/>
                      <a:pt x="187016" y="230273"/>
                      <a:pt x="193054" y="249771"/>
                    </a:cubicBezTo>
                    <a:cubicBezTo>
                      <a:pt x="193819" y="252239"/>
                      <a:pt x="196611" y="252776"/>
                      <a:pt x="198478" y="251203"/>
                    </a:cubicBezTo>
                    <a:cubicBezTo>
                      <a:pt x="207415" y="243709"/>
                      <a:pt x="215983" y="235004"/>
                      <a:pt x="221949" y="224917"/>
                    </a:cubicBezTo>
                    <a:cubicBezTo>
                      <a:pt x="225316" y="219217"/>
                      <a:pt x="229700" y="206865"/>
                      <a:pt x="224857" y="200609"/>
                    </a:cubicBezTo>
                    <a:cubicBezTo>
                      <a:pt x="237170" y="200923"/>
                      <a:pt x="249494" y="199917"/>
                      <a:pt x="261797" y="198591"/>
                    </a:cubicBezTo>
                    <a:cubicBezTo>
                      <a:pt x="263762" y="198378"/>
                      <a:pt x="265354" y="196395"/>
                      <a:pt x="264168" y="194464"/>
                    </a:cubicBezTo>
                    <a:cubicBezTo>
                      <a:pt x="260839" y="189045"/>
                      <a:pt x="255716" y="185252"/>
                      <a:pt x="250297" y="182078"/>
                    </a:cubicBezTo>
                    <a:cubicBezTo>
                      <a:pt x="246058" y="179591"/>
                      <a:pt x="241027" y="176446"/>
                      <a:pt x="236004" y="175038"/>
                    </a:cubicBezTo>
                    <a:cubicBezTo>
                      <a:pt x="237969" y="173722"/>
                      <a:pt x="239831" y="172232"/>
                      <a:pt x="241564" y="170529"/>
                    </a:cubicBezTo>
                    <a:cubicBezTo>
                      <a:pt x="245091" y="167065"/>
                      <a:pt x="247902" y="163058"/>
                      <a:pt x="250176" y="158743"/>
                    </a:cubicBezTo>
                    <a:cubicBezTo>
                      <a:pt x="254250" y="158273"/>
                      <a:pt x="258691" y="156077"/>
                      <a:pt x="262131" y="154548"/>
                    </a:cubicBezTo>
                    <a:cubicBezTo>
                      <a:pt x="267100" y="152332"/>
                      <a:pt x="271784" y="149560"/>
                      <a:pt x="276109" y="146260"/>
                    </a:cubicBezTo>
                    <a:cubicBezTo>
                      <a:pt x="284499" y="139869"/>
                      <a:pt x="291345" y="131561"/>
                      <a:pt x="294403" y="121347"/>
                    </a:cubicBezTo>
                    <a:cubicBezTo>
                      <a:pt x="294834" y="119901"/>
                      <a:pt x="293876" y="117854"/>
                      <a:pt x="292274" y="117593"/>
                    </a:cubicBezTo>
                    <a:cubicBezTo>
                      <a:pt x="286134" y="116601"/>
                      <a:pt x="280294" y="117554"/>
                      <a:pt x="274246" y="118725"/>
                    </a:cubicBezTo>
                    <a:cubicBezTo>
                      <a:pt x="270700" y="119412"/>
                      <a:pt x="267178" y="120138"/>
                      <a:pt x="263559" y="120278"/>
                    </a:cubicBezTo>
                    <a:cubicBezTo>
                      <a:pt x="262514" y="120317"/>
                      <a:pt x="261498" y="120225"/>
                      <a:pt x="260525" y="120259"/>
                    </a:cubicBezTo>
                    <a:cubicBezTo>
                      <a:pt x="261386" y="114583"/>
                      <a:pt x="262218" y="108898"/>
                      <a:pt x="263317" y="103267"/>
                    </a:cubicBezTo>
                    <a:cubicBezTo>
                      <a:pt x="264439" y="97528"/>
                      <a:pt x="265591" y="91737"/>
                      <a:pt x="267531" y="86207"/>
                    </a:cubicBezTo>
                    <a:cubicBezTo>
                      <a:pt x="269447" y="80739"/>
                      <a:pt x="272384" y="75848"/>
                      <a:pt x="275379" y="70922"/>
                    </a:cubicBezTo>
                    <a:cubicBezTo>
                      <a:pt x="275891" y="70080"/>
                      <a:pt x="275069" y="68997"/>
                      <a:pt x="274188" y="69123"/>
                    </a:cubicBezTo>
                    <a:cubicBezTo>
                      <a:pt x="273947" y="68281"/>
                      <a:pt x="273206" y="67642"/>
                      <a:pt x="272171" y="68063"/>
                    </a:cubicBezTo>
                    <a:cubicBezTo>
                      <a:pt x="260811" y="72659"/>
                      <a:pt x="248395" y="72427"/>
                      <a:pt x="236367" y="71871"/>
                    </a:cubicBezTo>
                    <a:cubicBezTo>
                      <a:pt x="215572" y="70913"/>
                      <a:pt x="193969" y="70216"/>
                      <a:pt x="180659" y="89158"/>
                    </a:cubicBezTo>
                    <a:cubicBezTo>
                      <a:pt x="164300" y="112440"/>
                      <a:pt x="163870" y="143304"/>
                      <a:pt x="154948" y="169726"/>
                    </a:cubicBezTo>
                    <a:cubicBezTo>
                      <a:pt x="154309" y="169629"/>
                      <a:pt x="153608" y="169755"/>
                      <a:pt x="152896" y="170214"/>
                    </a:cubicBezTo>
                    <a:cubicBezTo>
                      <a:pt x="151576" y="171061"/>
                      <a:pt x="150351" y="171990"/>
                      <a:pt x="149234" y="172987"/>
                    </a:cubicBezTo>
                    <a:cubicBezTo>
                      <a:pt x="144381" y="176408"/>
                      <a:pt x="140389" y="182020"/>
                      <a:pt x="137530" y="187110"/>
                    </a:cubicBezTo>
                    <a:cubicBezTo>
                      <a:pt x="137733" y="185112"/>
                      <a:pt x="137902" y="183113"/>
                      <a:pt x="138023" y="181110"/>
                    </a:cubicBezTo>
                    <a:cubicBezTo>
                      <a:pt x="139146" y="162671"/>
                      <a:pt x="136949" y="142118"/>
                      <a:pt x="127258" y="125900"/>
                    </a:cubicBezTo>
                    <a:cubicBezTo>
                      <a:pt x="127471" y="125571"/>
                      <a:pt x="127689" y="125247"/>
                      <a:pt x="127902" y="124918"/>
                    </a:cubicBezTo>
                    <a:cubicBezTo>
                      <a:pt x="128119" y="124884"/>
                      <a:pt x="128342" y="124841"/>
                      <a:pt x="128574" y="124758"/>
                    </a:cubicBezTo>
                    <a:cubicBezTo>
                      <a:pt x="139925" y="120834"/>
                      <a:pt x="152098" y="120027"/>
                      <a:pt x="161867" y="112343"/>
                    </a:cubicBezTo>
                    <a:cubicBezTo>
                      <a:pt x="170939" y="105212"/>
                      <a:pt x="176580" y="94393"/>
                      <a:pt x="181051" y="84010"/>
                    </a:cubicBezTo>
                    <a:cubicBezTo>
                      <a:pt x="186174" y="72117"/>
                      <a:pt x="190713" y="59988"/>
                      <a:pt x="195793" y="48076"/>
                    </a:cubicBezTo>
                    <a:cubicBezTo>
                      <a:pt x="200389" y="37286"/>
                      <a:pt x="205417" y="26323"/>
                      <a:pt x="207328" y="14682"/>
                    </a:cubicBezTo>
                    <a:cubicBezTo>
                      <a:pt x="210289" y="11933"/>
                      <a:pt x="213376" y="9335"/>
                      <a:pt x="216651" y="6940"/>
                    </a:cubicBezTo>
                    <a:cubicBezTo>
                      <a:pt x="217967" y="5977"/>
                      <a:pt x="218901" y="4033"/>
                      <a:pt x="217817" y="2499"/>
                    </a:cubicBezTo>
                    <a:cubicBezTo>
                      <a:pt x="215282" y="-1091"/>
                      <a:pt x="210308" y="7"/>
                      <a:pt x="206641" y="815"/>
                    </a:cubicBezTo>
                    <a:cubicBezTo>
                      <a:pt x="200331" y="2204"/>
                      <a:pt x="194192" y="4526"/>
                      <a:pt x="188177" y="6834"/>
                    </a:cubicBezTo>
                    <a:cubicBezTo>
                      <a:pt x="178786" y="10438"/>
                      <a:pt x="169521" y="14382"/>
                      <a:pt x="160551" y="18925"/>
                    </a:cubicBezTo>
                    <a:cubicBezTo>
                      <a:pt x="143587" y="27513"/>
                      <a:pt x="125337" y="34916"/>
                      <a:pt x="111698" y="48642"/>
                    </a:cubicBezTo>
                    <a:cubicBezTo>
                      <a:pt x="103410" y="56983"/>
                      <a:pt x="97193" y="68116"/>
                      <a:pt x="95408" y="79868"/>
                    </a:cubicBezTo>
                    <a:cubicBezTo>
                      <a:pt x="86602" y="75475"/>
                      <a:pt x="77007" y="73114"/>
                      <a:pt x="67089" y="74391"/>
                    </a:cubicBezTo>
                    <a:cubicBezTo>
                      <a:pt x="57422" y="75635"/>
                      <a:pt x="48558" y="80028"/>
                      <a:pt x="40821" y="85829"/>
                    </a:cubicBezTo>
                    <a:cubicBezTo>
                      <a:pt x="24013" y="98433"/>
                      <a:pt x="11985" y="116408"/>
                      <a:pt x="538" y="133729"/>
                    </a:cubicBezTo>
                    <a:cubicBezTo>
                      <a:pt x="-1388" y="136632"/>
                      <a:pt x="2274" y="139506"/>
                      <a:pt x="4974" y="138165"/>
                    </a:cubicBezTo>
                    <a:close/>
                    <a:moveTo>
                      <a:pt x="253703" y="150769"/>
                    </a:moveTo>
                    <a:cubicBezTo>
                      <a:pt x="254951" y="147392"/>
                      <a:pt x="255962" y="143928"/>
                      <a:pt x="256804" y="140459"/>
                    </a:cubicBezTo>
                    <a:cubicBezTo>
                      <a:pt x="258101" y="135137"/>
                      <a:pt x="259040" y="129752"/>
                      <a:pt x="259886" y="124347"/>
                    </a:cubicBezTo>
                    <a:cubicBezTo>
                      <a:pt x="262755" y="125576"/>
                      <a:pt x="266989" y="125126"/>
                      <a:pt x="269568" y="124899"/>
                    </a:cubicBezTo>
                    <a:cubicBezTo>
                      <a:pt x="275529" y="124376"/>
                      <a:pt x="281325" y="122881"/>
                      <a:pt x="287271" y="123128"/>
                    </a:cubicBezTo>
                    <a:cubicBezTo>
                      <a:pt x="283942" y="130966"/>
                      <a:pt x="277885" y="137401"/>
                      <a:pt x="270923" y="142278"/>
                    </a:cubicBezTo>
                    <a:cubicBezTo>
                      <a:pt x="266839" y="145137"/>
                      <a:pt x="262417" y="147595"/>
                      <a:pt x="257791" y="149463"/>
                    </a:cubicBezTo>
                    <a:cubicBezTo>
                      <a:pt x="256485" y="149990"/>
                      <a:pt x="255101" y="150392"/>
                      <a:pt x="253703" y="150769"/>
                    </a:cubicBezTo>
                    <a:close/>
                    <a:moveTo>
                      <a:pt x="236566" y="166315"/>
                    </a:moveTo>
                    <a:cubicBezTo>
                      <a:pt x="226197" y="176199"/>
                      <a:pt x="210811" y="177549"/>
                      <a:pt x="197182" y="177007"/>
                    </a:cubicBezTo>
                    <a:cubicBezTo>
                      <a:pt x="187524" y="176625"/>
                      <a:pt x="177978" y="175179"/>
                      <a:pt x="168432" y="173766"/>
                    </a:cubicBezTo>
                    <a:cubicBezTo>
                      <a:pt x="173948" y="170423"/>
                      <a:pt x="179202" y="166644"/>
                      <a:pt x="183939" y="162279"/>
                    </a:cubicBezTo>
                    <a:cubicBezTo>
                      <a:pt x="191535" y="155279"/>
                      <a:pt x="197995" y="147150"/>
                      <a:pt x="204981" y="139569"/>
                    </a:cubicBezTo>
                    <a:cubicBezTo>
                      <a:pt x="211208" y="132809"/>
                      <a:pt x="218349" y="127018"/>
                      <a:pt x="224688" y="120375"/>
                    </a:cubicBezTo>
                    <a:cubicBezTo>
                      <a:pt x="229637" y="115188"/>
                      <a:pt x="235322" y="108521"/>
                      <a:pt x="236217" y="101138"/>
                    </a:cubicBezTo>
                    <a:cubicBezTo>
                      <a:pt x="236377" y="99802"/>
                      <a:pt x="234519" y="99604"/>
                      <a:pt x="233900" y="100509"/>
                    </a:cubicBezTo>
                    <a:cubicBezTo>
                      <a:pt x="231331" y="104287"/>
                      <a:pt x="229303" y="108134"/>
                      <a:pt x="226221" y="111593"/>
                    </a:cubicBezTo>
                    <a:cubicBezTo>
                      <a:pt x="223618" y="114511"/>
                      <a:pt x="220817" y="117240"/>
                      <a:pt x="217899" y="119843"/>
                    </a:cubicBezTo>
                    <a:cubicBezTo>
                      <a:pt x="211677" y="125383"/>
                      <a:pt x="205218" y="130444"/>
                      <a:pt x="199514" y="136545"/>
                    </a:cubicBezTo>
                    <a:cubicBezTo>
                      <a:pt x="192866" y="143662"/>
                      <a:pt x="186581" y="151142"/>
                      <a:pt x="179352" y="157698"/>
                    </a:cubicBezTo>
                    <a:cubicBezTo>
                      <a:pt x="173967" y="162580"/>
                      <a:pt x="167948" y="166663"/>
                      <a:pt x="161630" y="170224"/>
                    </a:cubicBezTo>
                    <a:cubicBezTo>
                      <a:pt x="166274" y="156251"/>
                      <a:pt x="168766" y="141707"/>
                      <a:pt x="172313" y="127424"/>
                    </a:cubicBezTo>
                    <a:cubicBezTo>
                      <a:pt x="175569" y="114312"/>
                      <a:pt x="179691" y="99212"/>
                      <a:pt x="189029" y="89008"/>
                    </a:cubicBezTo>
                    <a:cubicBezTo>
                      <a:pt x="196035" y="81354"/>
                      <a:pt x="205673" y="78436"/>
                      <a:pt x="215780" y="77919"/>
                    </a:cubicBezTo>
                    <a:cubicBezTo>
                      <a:pt x="233092" y="77038"/>
                      <a:pt x="252305" y="81915"/>
                      <a:pt x="268392" y="74232"/>
                    </a:cubicBezTo>
                    <a:cubicBezTo>
                      <a:pt x="262475" y="81286"/>
                      <a:pt x="259344" y="91316"/>
                      <a:pt x="257535" y="99856"/>
                    </a:cubicBezTo>
                    <a:cubicBezTo>
                      <a:pt x="253959" y="116698"/>
                      <a:pt x="253693" y="137531"/>
                      <a:pt x="245681" y="153706"/>
                    </a:cubicBezTo>
                    <a:cubicBezTo>
                      <a:pt x="244994" y="154238"/>
                      <a:pt x="244689" y="154935"/>
                      <a:pt x="244675" y="155641"/>
                    </a:cubicBezTo>
                    <a:cubicBezTo>
                      <a:pt x="242522" y="159546"/>
                      <a:pt x="239885" y="163150"/>
                      <a:pt x="236566" y="166315"/>
                    </a:cubicBezTo>
                    <a:close/>
                    <a:moveTo>
                      <a:pt x="208590" y="192872"/>
                    </a:moveTo>
                    <a:cubicBezTo>
                      <a:pt x="195459" y="190913"/>
                      <a:pt x="183020" y="186786"/>
                      <a:pt x="171422" y="180704"/>
                    </a:cubicBezTo>
                    <a:cubicBezTo>
                      <a:pt x="182565" y="182354"/>
                      <a:pt x="193727" y="183887"/>
                      <a:pt x="205020" y="183554"/>
                    </a:cubicBezTo>
                    <a:cubicBezTo>
                      <a:pt x="214309" y="183278"/>
                      <a:pt x="223831" y="181633"/>
                      <a:pt x="232042" y="177366"/>
                    </a:cubicBezTo>
                    <a:cubicBezTo>
                      <a:pt x="235583" y="181130"/>
                      <a:pt x="241399" y="183089"/>
                      <a:pt x="245797" y="185590"/>
                    </a:cubicBezTo>
                    <a:cubicBezTo>
                      <a:pt x="249692" y="187806"/>
                      <a:pt x="253606" y="190274"/>
                      <a:pt x="256649" y="193564"/>
                    </a:cubicBezTo>
                    <a:cubicBezTo>
                      <a:pt x="240683" y="194909"/>
                      <a:pt x="224446" y="195238"/>
                      <a:pt x="208590" y="192872"/>
                    </a:cubicBezTo>
                    <a:close/>
                    <a:moveTo>
                      <a:pt x="154067" y="177390"/>
                    </a:moveTo>
                    <a:cubicBezTo>
                      <a:pt x="154411" y="177791"/>
                      <a:pt x="154851" y="178115"/>
                      <a:pt x="155388" y="178324"/>
                    </a:cubicBezTo>
                    <a:cubicBezTo>
                      <a:pt x="155616" y="178662"/>
                      <a:pt x="155916" y="178977"/>
                      <a:pt x="156312" y="179243"/>
                    </a:cubicBezTo>
                    <a:cubicBezTo>
                      <a:pt x="171558" y="189529"/>
                      <a:pt x="188666" y="196366"/>
                      <a:pt x="206873" y="199090"/>
                    </a:cubicBezTo>
                    <a:cubicBezTo>
                      <a:pt x="211034" y="199714"/>
                      <a:pt x="215195" y="200120"/>
                      <a:pt x="219356" y="200367"/>
                    </a:cubicBezTo>
                    <a:cubicBezTo>
                      <a:pt x="220425" y="204363"/>
                      <a:pt x="221862" y="207504"/>
                      <a:pt x="220769" y="211974"/>
                    </a:cubicBezTo>
                    <a:cubicBezTo>
                      <a:pt x="219578" y="216832"/>
                      <a:pt x="216772" y="221414"/>
                      <a:pt x="213927" y="225468"/>
                    </a:cubicBezTo>
                    <a:cubicBezTo>
                      <a:pt x="211281" y="229247"/>
                      <a:pt x="208276" y="232808"/>
                      <a:pt x="205063" y="236180"/>
                    </a:cubicBezTo>
                    <a:cubicBezTo>
                      <a:pt x="205295" y="234322"/>
                      <a:pt x="205363" y="232619"/>
                      <a:pt x="205329" y="231429"/>
                    </a:cubicBezTo>
                    <a:cubicBezTo>
                      <a:pt x="205116" y="224399"/>
                      <a:pt x="203191" y="216101"/>
                      <a:pt x="198348" y="210789"/>
                    </a:cubicBezTo>
                    <a:cubicBezTo>
                      <a:pt x="196887" y="209187"/>
                      <a:pt x="193766" y="210856"/>
                      <a:pt x="194574" y="212985"/>
                    </a:cubicBezTo>
                    <a:cubicBezTo>
                      <a:pt x="196727" y="218627"/>
                      <a:pt x="199020" y="224162"/>
                      <a:pt x="199606" y="230239"/>
                    </a:cubicBezTo>
                    <a:cubicBezTo>
                      <a:pt x="199901" y="233326"/>
                      <a:pt x="199901" y="236625"/>
                      <a:pt x="198822" y="239577"/>
                    </a:cubicBezTo>
                    <a:cubicBezTo>
                      <a:pt x="198420" y="240665"/>
                      <a:pt x="197782" y="241618"/>
                      <a:pt x="197186" y="242576"/>
                    </a:cubicBezTo>
                    <a:cubicBezTo>
                      <a:pt x="190930" y="229228"/>
                      <a:pt x="178772" y="221477"/>
                      <a:pt x="167015" y="212497"/>
                    </a:cubicBezTo>
                    <a:cubicBezTo>
                      <a:pt x="157154" y="204968"/>
                      <a:pt x="141536" y="188019"/>
                      <a:pt x="154067" y="177390"/>
                    </a:cubicBezTo>
                    <a:close/>
                    <a:moveTo>
                      <a:pt x="123209" y="196351"/>
                    </a:moveTo>
                    <a:cubicBezTo>
                      <a:pt x="125942" y="193825"/>
                      <a:pt x="128710" y="191087"/>
                      <a:pt x="130930" y="188058"/>
                    </a:cubicBezTo>
                    <a:cubicBezTo>
                      <a:pt x="130219" y="194522"/>
                      <a:pt x="129082" y="200947"/>
                      <a:pt x="127563" y="207261"/>
                    </a:cubicBezTo>
                    <a:cubicBezTo>
                      <a:pt x="127442" y="207770"/>
                      <a:pt x="127302" y="208268"/>
                      <a:pt x="127166" y="208776"/>
                    </a:cubicBezTo>
                    <a:cubicBezTo>
                      <a:pt x="126934" y="204233"/>
                      <a:pt x="125836" y="199767"/>
                      <a:pt x="123209" y="196351"/>
                    </a:cubicBezTo>
                    <a:close/>
                    <a:moveTo>
                      <a:pt x="68705" y="252896"/>
                    </a:moveTo>
                    <a:cubicBezTo>
                      <a:pt x="68743" y="252417"/>
                      <a:pt x="68627" y="251992"/>
                      <a:pt x="68410" y="251629"/>
                    </a:cubicBezTo>
                    <a:cubicBezTo>
                      <a:pt x="71453" y="248895"/>
                      <a:pt x="74540" y="246205"/>
                      <a:pt x="77578" y="243462"/>
                    </a:cubicBezTo>
                    <a:cubicBezTo>
                      <a:pt x="85247" y="236553"/>
                      <a:pt x="92035" y="228879"/>
                      <a:pt x="98872" y="221167"/>
                    </a:cubicBezTo>
                    <a:cubicBezTo>
                      <a:pt x="105432" y="213764"/>
                      <a:pt x="112080" y="206599"/>
                      <a:pt x="119338" y="199898"/>
                    </a:cubicBezTo>
                    <a:cubicBezTo>
                      <a:pt x="121607" y="207842"/>
                      <a:pt x="121389" y="215583"/>
                      <a:pt x="118748" y="223847"/>
                    </a:cubicBezTo>
                    <a:cubicBezTo>
                      <a:pt x="115941" y="232619"/>
                      <a:pt x="111103" y="240878"/>
                      <a:pt x="102704" y="245160"/>
                    </a:cubicBezTo>
                    <a:cubicBezTo>
                      <a:pt x="94614" y="249282"/>
                      <a:pt x="85518" y="250976"/>
                      <a:pt x="77457" y="255190"/>
                    </a:cubicBezTo>
                    <a:cubicBezTo>
                      <a:pt x="73887" y="257058"/>
                      <a:pt x="70819" y="259438"/>
                      <a:pt x="68318" y="262283"/>
                    </a:cubicBezTo>
                    <a:cubicBezTo>
                      <a:pt x="68356" y="259172"/>
                      <a:pt x="68439" y="256051"/>
                      <a:pt x="68705" y="252896"/>
                    </a:cubicBezTo>
                    <a:close/>
                    <a:moveTo>
                      <a:pt x="55177" y="255200"/>
                    </a:moveTo>
                    <a:cubicBezTo>
                      <a:pt x="53193" y="234409"/>
                      <a:pt x="57756" y="211123"/>
                      <a:pt x="76412" y="199220"/>
                    </a:cubicBezTo>
                    <a:cubicBezTo>
                      <a:pt x="85808" y="193225"/>
                      <a:pt x="96878" y="190700"/>
                      <a:pt x="107707" y="188697"/>
                    </a:cubicBezTo>
                    <a:cubicBezTo>
                      <a:pt x="114161" y="187507"/>
                      <a:pt x="120993" y="186708"/>
                      <a:pt x="127345" y="184715"/>
                    </a:cubicBezTo>
                    <a:cubicBezTo>
                      <a:pt x="122952" y="188837"/>
                      <a:pt x="118486" y="192829"/>
                      <a:pt x="113817" y="196772"/>
                    </a:cubicBezTo>
                    <a:cubicBezTo>
                      <a:pt x="106270" y="203154"/>
                      <a:pt x="99665" y="210498"/>
                      <a:pt x="93124" y="217887"/>
                    </a:cubicBezTo>
                    <a:cubicBezTo>
                      <a:pt x="86307" y="225584"/>
                      <a:pt x="79446" y="233103"/>
                      <a:pt x="71772" y="239959"/>
                    </a:cubicBezTo>
                    <a:cubicBezTo>
                      <a:pt x="66160" y="244971"/>
                      <a:pt x="60451" y="249853"/>
                      <a:pt x="55177" y="255200"/>
                    </a:cubicBezTo>
                    <a:close/>
                    <a:moveTo>
                      <a:pt x="115878" y="181042"/>
                    </a:moveTo>
                    <a:cubicBezTo>
                      <a:pt x="110972" y="181841"/>
                      <a:pt x="106090" y="182731"/>
                      <a:pt x="101257" y="183641"/>
                    </a:cubicBezTo>
                    <a:cubicBezTo>
                      <a:pt x="89660" y="185828"/>
                      <a:pt x="78183" y="189297"/>
                      <a:pt x="68792" y="196714"/>
                    </a:cubicBezTo>
                    <a:cubicBezTo>
                      <a:pt x="54606" y="207924"/>
                      <a:pt x="49047" y="225226"/>
                      <a:pt x="48398" y="242707"/>
                    </a:cubicBezTo>
                    <a:cubicBezTo>
                      <a:pt x="45887" y="237670"/>
                      <a:pt x="42912" y="232832"/>
                      <a:pt x="40313" y="228265"/>
                    </a:cubicBezTo>
                    <a:cubicBezTo>
                      <a:pt x="34507" y="218046"/>
                      <a:pt x="28426" y="206192"/>
                      <a:pt x="30172" y="194048"/>
                    </a:cubicBezTo>
                    <a:cubicBezTo>
                      <a:pt x="31875" y="182209"/>
                      <a:pt x="40807" y="172372"/>
                      <a:pt x="51475" y="167549"/>
                    </a:cubicBezTo>
                    <a:cubicBezTo>
                      <a:pt x="63397" y="162154"/>
                      <a:pt x="77370" y="163562"/>
                      <a:pt x="89505" y="167437"/>
                    </a:cubicBezTo>
                    <a:cubicBezTo>
                      <a:pt x="95974" y="169503"/>
                      <a:pt x="102152" y="172367"/>
                      <a:pt x="108035" y="175754"/>
                    </a:cubicBezTo>
                    <a:cubicBezTo>
                      <a:pt x="110716" y="177298"/>
                      <a:pt x="113271" y="179228"/>
                      <a:pt x="115878" y="181042"/>
                    </a:cubicBezTo>
                    <a:close/>
                    <a:moveTo>
                      <a:pt x="205339" y="7835"/>
                    </a:moveTo>
                    <a:cubicBezTo>
                      <a:pt x="205339" y="7835"/>
                      <a:pt x="205344" y="7835"/>
                      <a:pt x="205339" y="7835"/>
                    </a:cubicBezTo>
                    <a:cubicBezTo>
                      <a:pt x="189890" y="21523"/>
                      <a:pt x="178138" y="39105"/>
                      <a:pt x="166821" y="56228"/>
                    </a:cubicBezTo>
                    <a:cubicBezTo>
                      <a:pt x="159452" y="67381"/>
                      <a:pt x="152248" y="78654"/>
                      <a:pt x="144594" y="89613"/>
                    </a:cubicBezTo>
                    <a:cubicBezTo>
                      <a:pt x="137448" y="99841"/>
                      <a:pt x="130093" y="109929"/>
                      <a:pt x="123170" y="120307"/>
                    </a:cubicBezTo>
                    <a:cubicBezTo>
                      <a:pt x="122192" y="119712"/>
                      <a:pt x="121036" y="119731"/>
                      <a:pt x="120078" y="120143"/>
                    </a:cubicBezTo>
                    <a:cubicBezTo>
                      <a:pt x="114475" y="114990"/>
                      <a:pt x="108723" y="110640"/>
                      <a:pt x="105171" y="103537"/>
                    </a:cubicBezTo>
                    <a:cubicBezTo>
                      <a:pt x="101968" y="97127"/>
                      <a:pt x="100788" y="89734"/>
                      <a:pt x="101547" y="82626"/>
                    </a:cubicBezTo>
                    <a:cubicBezTo>
                      <a:pt x="105084" y="49513"/>
                      <a:pt x="140743" y="36169"/>
                      <a:pt x="166366" y="23216"/>
                    </a:cubicBezTo>
                    <a:cubicBezTo>
                      <a:pt x="174122" y="19297"/>
                      <a:pt x="182255" y="16007"/>
                      <a:pt x="190369" y="12911"/>
                    </a:cubicBezTo>
                    <a:cubicBezTo>
                      <a:pt x="195290" y="11033"/>
                      <a:pt x="200259" y="9224"/>
                      <a:pt x="205339" y="7835"/>
                    </a:cubicBezTo>
                    <a:close/>
                    <a:moveTo>
                      <a:pt x="133751" y="116117"/>
                    </a:moveTo>
                    <a:cubicBezTo>
                      <a:pt x="145953" y="98007"/>
                      <a:pt x="158736" y="80275"/>
                      <a:pt x="170760" y="62039"/>
                    </a:cubicBezTo>
                    <a:cubicBezTo>
                      <a:pt x="179522" y="48753"/>
                      <a:pt x="188453" y="34882"/>
                      <a:pt x="199252" y="22897"/>
                    </a:cubicBezTo>
                    <a:cubicBezTo>
                      <a:pt x="191603" y="40915"/>
                      <a:pt x="184355" y="59126"/>
                      <a:pt x="176861" y="77198"/>
                    </a:cubicBezTo>
                    <a:cubicBezTo>
                      <a:pt x="172550" y="87590"/>
                      <a:pt x="167600" y="98477"/>
                      <a:pt x="158978" y="106053"/>
                    </a:cubicBezTo>
                    <a:cubicBezTo>
                      <a:pt x="151856" y="112309"/>
                      <a:pt x="142663" y="113901"/>
                      <a:pt x="133751" y="116117"/>
                    </a:cubicBezTo>
                    <a:close/>
                    <a:moveTo>
                      <a:pt x="44755" y="119069"/>
                    </a:moveTo>
                    <a:cubicBezTo>
                      <a:pt x="33506" y="119726"/>
                      <a:pt x="22779" y="123108"/>
                      <a:pt x="12498" y="127531"/>
                    </a:cubicBezTo>
                    <a:cubicBezTo>
                      <a:pt x="31585" y="99759"/>
                      <a:pt x="59168" y="67192"/>
                      <a:pt x="94696" y="86816"/>
                    </a:cubicBezTo>
                    <a:cubicBezTo>
                      <a:pt x="94754" y="86850"/>
                      <a:pt x="94812" y="86865"/>
                      <a:pt x="94870" y="86894"/>
                    </a:cubicBezTo>
                    <a:cubicBezTo>
                      <a:pt x="94875" y="87977"/>
                      <a:pt x="94914" y="89066"/>
                      <a:pt x="95001" y="90150"/>
                    </a:cubicBezTo>
                    <a:cubicBezTo>
                      <a:pt x="95688" y="98467"/>
                      <a:pt x="99302" y="107326"/>
                      <a:pt x="105012" y="114133"/>
                    </a:cubicBezTo>
                    <a:cubicBezTo>
                      <a:pt x="91295" y="103987"/>
                      <a:pt x="73988" y="97857"/>
                      <a:pt x="57523" y="102449"/>
                    </a:cubicBezTo>
                    <a:cubicBezTo>
                      <a:pt x="55162" y="103107"/>
                      <a:pt x="55627" y="106784"/>
                      <a:pt x="58104" y="106731"/>
                    </a:cubicBezTo>
                    <a:cubicBezTo>
                      <a:pt x="68927" y="106498"/>
                      <a:pt x="79238" y="106653"/>
                      <a:pt x="89190" y="111453"/>
                    </a:cubicBezTo>
                    <a:cubicBezTo>
                      <a:pt x="98025" y="115716"/>
                      <a:pt x="105016" y="122339"/>
                      <a:pt x="113077" y="127681"/>
                    </a:cubicBezTo>
                    <a:cubicBezTo>
                      <a:pt x="104871" y="135325"/>
                      <a:pt x="82083" y="126873"/>
                      <a:pt x="74254" y="124289"/>
                    </a:cubicBezTo>
                    <a:cubicBezTo>
                      <a:pt x="64515" y="121072"/>
                      <a:pt x="55230" y="118454"/>
                      <a:pt x="44755" y="1190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9" name="Graphic 97">
              <a:extLst>
                <a:ext uri="{FF2B5EF4-FFF2-40B4-BE49-F238E27FC236}">
                  <a16:creationId xmlns:a16="http://schemas.microsoft.com/office/drawing/2014/main" id="{3FC2EA4A-C110-97D3-F8DF-8B2E9B660756}"/>
                </a:ext>
              </a:extLst>
            </p:cNvPr>
            <p:cNvGrpSpPr/>
            <p:nvPr/>
          </p:nvGrpSpPr>
          <p:grpSpPr>
            <a:xfrm>
              <a:off x="633872" y="3986428"/>
              <a:ext cx="2028729" cy="1146982"/>
              <a:chOff x="633872" y="3986428"/>
              <a:chExt cx="2028729" cy="1146982"/>
            </a:xfrm>
          </p:grpSpPr>
          <p:sp>
            <p:nvSpPr>
              <p:cNvPr id="68" name="Freeform 118">
                <a:extLst>
                  <a:ext uri="{FF2B5EF4-FFF2-40B4-BE49-F238E27FC236}">
                    <a16:creationId xmlns:a16="http://schemas.microsoft.com/office/drawing/2014/main" id="{E58AFDBF-900E-9DF7-F768-F70E0009A124}"/>
                  </a:ext>
                </a:extLst>
              </p:cNvPr>
              <p:cNvSpPr/>
              <p:nvPr/>
            </p:nvSpPr>
            <p:spPr>
              <a:xfrm>
                <a:off x="642523" y="3993637"/>
                <a:ext cx="2011427" cy="771853"/>
              </a:xfrm>
              <a:custGeom>
                <a:avLst/>
                <a:gdLst>
                  <a:gd name="connsiteX0" fmla="*/ 1845003 w 2011427"/>
                  <a:gd name="connsiteY0" fmla="*/ 105896 h 771853"/>
                  <a:gd name="connsiteX1" fmla="*/ 210574 w 2011427"/>
                  <a:gd name="connsiteY1" fmla="*/ 105896 h 771853"/>
                  <a:gd name="connsiteX2" fmla="*/ 210574 w 2011427"/>
                  <a:gd name="connsiteY2" fmla="*/ 0 h 771853"/>
                  <a:gd name="connsiteX3" fmla="*/ 1845003 w 2011427"/>
                  <a:gd name="connsiteY3" fmla="*/ 0 h 771853"/>
                  <a:gd name="connsiteX4" fmla="*/ 1845003 w 2011427"/>
                  <a:gd name="connsiteY4" fmla="*/ 105896 h 771853"/>
                  <a:gd name="connsiteX5" fmla="*/ 1845003 w 2011427"/>
                  <a:gd name="connsiteY5" fmla="*/ 160966 h 771853"/>
                  <a:gd name="connsiteX6" fmla="*/ 210574 w 2011427"/>
                  <a:gd name="connsiteY6" fmla="*/ 160966 h 771853"/>
                  <a:gd name="connsiteX7" fmla="*/ 210574 w 2011427"/>
                  <a:gd name="connsiteY7" fmla="*/ 266863 h 771853"/>
                  <a:gd name="connsiteX8" fmla="*/ 1845003 w 2011427"/>
                  <a:gd name="connsiteY8" fmla="*/ 266863 h 771853"/>
                  <a:gd name="connsiteX9" fmla="*/ 1845003 w 2011427"/>
                  <a:gd name="connsiteY9" fmla="*/ 160966 h 771853"/>
                  <a:gd name="connsiteX10" fmla="*/ 1845003 w 2011427"/>
                  <a:gd name="connsiteY10" fmla="*/ 321928 h 771853"/>
                  <a:gd name="connsiteX11" fmla="*/ 210574 w 2011427"/>
                  <a:gd name="connsiteY11" fmla="*/ 321928 h 771853"/>
                  <a:gd name="connsiteX12" fmla="*/ 210574 w 2011427"/>
                  <a:gd name="connsiteY12" fmla="*/ 427824 h 771853"/>
                  <a:gd name="connsiteX13" fmla="*/ 1845003 w 2011427"/>
                  <a:gd name="connsiteY13" fmla="*/ 427824 h 771853"/>
                  <a:gd name="connsiteX14" fmla="*/ 1845003 w 2011427"/>
                  <a:gd name="connsiteY14" fmla="*/ 321928 h 771853"/>
                  <a:gd name="connsiteX15" fmla="*/ 1810990 w 2011427"/>
                  <a:gd name="connsiteY15" fmla="*/ 510598 h 771853"/>
                  <a:gd name="connsiteX16" fmla="*/ 235805 w 2011427"/>
                  <a:gd name="connsiteY16" fmla="*/ 510598 h 771853"/>
                  <a:gd name="connsiteX17" fmla="*/ 0 w 2011427"/>
                  <a:gd name="connsiteY17" fmla="*/ 685591 h 771853"/>
                  <a:gd name="connsiteX18" fmla="*/ 0 w 2011427"/>
                  <a:gd name="connsiteY18" fmla="*/ 771853 h 771853"/>
                  <a:gd name="connsiteX19" fmla="*/ 2011427 w 2011427"/>
                  <a:gd name="connsiteY19" fmla="*/ 771853 h 771853"/>
                  <a:gd name="connsiteX20" fmla="*/ 2011427 w 2011427"/>
                  <a:gd name="connsiteY20" fmla="*/ 685591 h 771853"/>
                  <a:gd name="connsiteX21" fmla="*/ 1810990 w 2011427"/>
                  <a:gd name="connsiteY21" fmla="*/ 510598 h 771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1427" h="771853">
                    <a:moveTo>
                      <a:pt x="1845003" y="105896"/>
                    </a:moveTo>
                    <a:lnTo>
                      <a:pt x="210574" y="105896"/>
                    </a:lnTo>
                    <a:lnTo>
                      <a:pt x="210574" y="0"/>
                    </a:lnTo>
                    <a:lnTo>
                      <a:pt x="1845003" y="0"/>
                    </a:lnTo>
                    <a:lnTo>
                      <a:pt x="1845003" y="105896"/>
                    </a:lnTo>
                    <a:close/>
                    <a:moveTo>
                      <a:pt x="1845003" y="160966"/>
                    </a:moveTo>
                    <a:lnTo>
                      <a:pt x="210574" y="160966"/>
                    </a:lnTo>
                    <a:lnTo>
                      <a:pt x="210574" y="266863"/>
                    </a:lnTo>
                    <a:lnTo>
                      <a:pt x="1845003" y="266863"/>
                    </a:lnTo>
                    <a:lnTo>
                      <a:pt x="1845003" y="160966"/>
                    </a:lnTo>
                    <a:close/>
                    <a:moveTo>
                      <a:pt x="1845003" y="321928"/>
                    </a:moveTo>
                    <a:lnTo>
                      <a:pt x="210574" y="321928"/>
                    </a:lnTo>
                    <a:lnTo>
                      <a:pt x="210574" y="427824"/>
                    </a:lnTo>
                    <a:lnTo>
                      <a:pt x="1845003" y="427824"/>
                    </a:lnTo>
                    <a:lnTo>
                      <a:pt x="1845003" y="321928"/>
                    </a:lnTo>
                    <a:close/>
                    <a:moveTo>
                      <a:pt x="1810990" y="510598"/>
                    </a:moveTo>
                    <a:lnTo>
                      <a:pt x="235805" y="510598"/>
                    </a:lnTo>
                    <a:lnTo>
                      <a:pt x="0" y="685591"/>
                    </a:lnTo>
                    <a:lnTo>
                      <a:pt x="0" y="771853"/>
                    </a:lnTo>
                    <a:lnTo>
                      <a:pt x="2011427" y="771853"/>
                    </a:lnTo>
                    <a:lnTo>
                      <a:pt x="2011427" y="685591"/>
                    </a:lnTo>
                    <a:lnTo>
                      <a:pt x="1810990" y="510598"/>
                    </a:lnTo>
                    <a:close/>
                  </a:path>
                </a:pathLst>
              </a:custGeom>
              <a:solidFill>
                <a:srgbClr val="FFFFFF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 119">
                <a:extLst>
                  <a:ext uri="{FF2B5EF4-FFF2-40B4-BE49-F238E27FC236}">
                    <a16:creationId xmlns:a16="http://schemas.microsoft.com/office/drawing/2014/main" id="{D952AD60-8E81-1BC5-96D8-B628B112416C}"/>
                  </a:ext>
                </a:extLst>
              </p:cNvPr>
              <p:cNvSpPr/>
              <p:nvPr/>
            </p:nvSpPr>
            <p:spPr>
              <a:xfrm>
                <a:off x="633872" y="3986428"/>
                <a:ext cx="2028729" cy="1146982"/>
              </a:xfrm>
              <a:custGeom>
                <a:avLst/>
                <a:gdLst>
                  <a:gd name="connsiteX0" fmla="*/ 2028690 w 2028729"/>
                  <a:gd name="connsiteY0" fmla="*/ 692016 h 1146982"/>
                  <a:gd name="connsiteX1" fmla="*/ 2028686 w 2028729"/>
                  <a:gd name="connsiteY1" fmla="*/ 691943 h 1146982"/>
                  <a:gd name="connsiteX2" fmla="*/ 2028482 w 2028729"/>
                  <a:gd name="connsiteY2" fmla="*/ 690787 h 1146982"/>
                  <a:gd name="connsiteX3" fmla="*/ 2028424 w 2028729"/>
                  <a:gd name="connsiteY3" fmla="*/ 690564 h 1146982"/>
                  <a:gd name="connsiteX4" fmla="*/ 2027519 w 2028729"/>
                  <a:gd name="connsiteY4" fmla="*/ 688407 h 1146982"/>
                  <a:gd name="connsiteX5" fmla="*/ 2027394 w 2028729"/>
                  <a:gd name="connsiteY5" fmla="*/ 688198 h 1146982"/>
                  <a:gd name="connsiteX6" fmla="*/ 2026716 w 2028729"/>
                  <a:gd name="connsiteY6" fmla="*/ 687255 h 1146982"/>
                  <a:gd name="connsiteX7" fmla="*/ 2026634 w 2028729"/>
                  <a:gd name="connsiteY7" fmla="*/ 687168 h 1146982"/>
                  <a:gd name="connsiteX8" fmla="*/ 2025860 w 2028729"/>
                  <a:gd name="connsiteY8" fmla="*/ 686379 h 1146982"/>
                  <a:gd name="connsiteX9" fmla="*/ 2025763 w 2028729"/>
                  <a:gd name="connsiteY9" fmla="*/ 686278 h 1146982"/>
                  <a:gd name="connsiteX10" fmla="*/ 1825326 w 2028729"/>
                  <a:gd name="connsiteY10" fmla="*/ 511285 h 1146982"/>
                  <a:gd name="connsiteX11" fmla="*/ 1819631 w 2028729"/>
                  <a:gd name="connsiteY11" fmla="*/ 509151 h 1146982"/>
                  <a:gd name="connsiteX12" fmla="*/ 1799310 w 2028729"/>
                  <a:gd name="connsiteY12" fmla="*/ 509151 h 1146982"/>
                  <a:gd name="connsiteX13" fmla="*/ 1799310 w 2028729"/>
                  <a:gd name="connsiteY13" fmla="*/ 442247 h 1146982"/>
                  <a:gd name="connsiteX14" fmla="*/ 1860859 w 2028729"/>
                  <a:gd name="connsiteY14" fmla="*/ 442247 h 1146982"/>
                  <a:gd name="connsiteX15" fmla="*/ 1860859 w 2028729"/>
                  <a:gd name="connsiteY15" fmla="*/ 321923 h 1146982"/>
                  <a:gd name="connsiteX16" fmla="*/ 1799310 w 2028729"/>
                  <a:gd name="connsiteY16" fmla="*/ 321923 h 1146982"/>
                  <a:gd name="connsiteX17" fmla="*/ 1799310 w 2028729"/>
                  <a:gd name="connsiteY17" fmla="*/ 281286 h 1146982"/>
                  <a:gd name="connsiteX18" fmla="*/ 1860859 w 2028729"/>
                  <a:gd name="connsiteY18" fmla="*/ 281286 h 1146982"/>
                  <a:gd name="connsiteX19" fmla="*/ 1860859 w 2028729"/>
                  <a:gd name="connsiteY19" fmla="*/ 160961 h 1146982"/>
                  <a:gd name="connsiteX20" fmla="*/ 1799310 w 2028729"/>
                  <a:gd name="connsiteY20" fmla="*/ 160961 h 1146982"/>
                  <a:gd name="connsiteX21" fmla="*/ 1799310 w 2028729"/>
                  <a:gd name="connsiteY21" fmla="*/ 120324 h 1146982"/>
                  <a:gd name="connsiteX22" fmla="*/ 1860859 w 2028729"/>
                  <a:gd name="connsiteY22" fmla="*/ 120324 h 1146982"/>
                  <a:gd name="connsiteX23" fmla="*/ 1860859 w 2028729"/>
                  <a:gd name="connsiteY23" fmla="*/ 0 h 1146982"/>
                  <a:gd name="connsiteX24" fmla="*/ 212011 w 2028729"/>
                  <a:gd name="connsiteY24" fmla="*/ 0 h 1146982"/>
                  <a:gd name="connsiteX25" fmla="*/ 212011 w 2028729"/>
                  <a:gd name="connsiteY25" fmla="*/ 120324 h 1146982"/>
                  <a:gd name="connsiteX26" fmla="*/ 250983 w 2028729"/>
                  <a:gd name="connsiteY26" fmla="*/ 120324 h 1146982"/>
                  <a:gd name="connsiteX27" fmla="*/ 250983 w 2028729"/>
                  <a:gd name="connsiteY27" fmla="*/ 160961 h 1146982"/>
                  <a:gd name="connsiteX28" fmla="*/ 212011 w 2028729"/>
                  <a:gd name="connsiteY28" fmla="*/ 160961 h 1146982"/>
                  <a:gd name="connsiteX29" fmla="*/ 212011 w 2028729"/>
                  <a:gd name="connsiteY29" fmla="*/ 281286 h 1146982"/>
                  <a:gd name="connsiteX30" fmla="*/ 250983 w 2028729"/>
                  <a:gd name="connsiteY30" fmla="*/ 281286 h 1146982"/>
                  <a:gd name="connsiteX31" fmla="*/ 250983 w 2028729"/>
                  <a:gd name="connsiteY31" fmla="*/ 321923 h 1146982"/>
                  <a:gd name="connsiteX32" fmla="*/ 212011 w 2028729"/>
                  <a:gd name="connsiteY32" fmla="*/ 321923 h 1146982"/>
                  <a:gd name="connsiteX33" fmla="*/ 212011 w 2028729"/>
                  <a:gd name="connsiteY33" fmla="*/ 442247 h 1146982"/>
                  <a:gd name="connsiteX34" fmla="*/ 250983 w 2028729"/>
                  <a:gd name="connsiteY34" fmla="*/ 442247 h 1146982"/>
                  <a:gd name="connsiteX35" fmla="*/ 250983 w 2028729"/>
                  <a:gd name="connsiteY35" fmla="*/ 509151 h 1146982"/>
                  <a:gd name="connsiteX36" fmla="*/ 244456 w 2028729"/>
                  <a:gd name="connsiteY36" fmla="*/ 509151 h 1146982"/>
                  <a:gd name="connsiteX37" fmla="*/ 239299 w 2028729"/>
                  <a:gd name="connsiteY37" fmla="*/ 510855 h 1146982"/>
                  <a:gd name="connsiteX38" fmla="*/ 3493 w 2028729"/>
                  <a:gd name="connsiteY38" fmla="*/ 685847 h 1146982"/>
                  <a:gd name="connsiteX39" fmla="*/ 3295 w 2028729"/>
                  <a:gd name="connsiteY39" fmla="*/ 686007 h 1146982"/>
                  <a:gd name="connsiteX40" fmla="*/ 3063 w 2028729"/>
                  <a:gd name="connsiteY40" fmla="*/ 686195 h 1146982"/>
                  <a:gd name="connsiteX41" fmla="*/ 2656 w 2028729"/>
                  <a:gd name="connsiteY41" fmla="*/ 686568 h 1146982"/>
                  <a:gd name="connsiteX42" fmla="*/ 2502 w 2028729"/>
                  <a:gd name="connsiteY42" fmla="*/ 686713 h 1146982"/>
                  <a:gd name="connsiteX43" fmla="*/ 1984 w 2028729"/>
                  <a:gd name="connsiteY43" fmla="*/ 687284 h 1146982"/>
                  <a:gd name="connsiteX44" fmla="*/ 1921 w 2028729"/>
                  <a:gd name="connsiteY44" fmla="*/ 687366 h 1146982"/>
                  <a:gd name="connsiteX45" fmla="*/ 1529 w 2028729"/>
                  <a:gd name="connsiteY45" fmla="*/ 687894 h 1146982"/>
                  <a:gd name="connsiteX46" fmla="*/ 1379 w 2028729"/>
                  <a:gd name="connsiteY46" fmla="*/ 688121 h 1146982"/>
                  <a:gd name="connsiteX47" fmla="*/ 1127 w 2028729"/>
                  <a:gd name="connsiteY47" fmla="*/ 688537 h 1146982"/>
                  <a:gd name="connsiteX48" fmla="*/ 973 w 2028729"/>
                  <a:gd name="connsiteY48" fmla="*/ 688818 h 1146982"/>
                  <a:gd name="connsiteX49" fmla="*/ 779 w 2028729"/>
                  <a:gd name="connsiteY49" fmla="*/ 689224 h 1146982"/>
                  <a:gd name="connsiteX50" fmla="*/ 644 w 2028729"/>
                  <a:gd name="connsiteY50" fmla="*/ 689519 h 1146982"/>
                  <a:gd name="connsiteX51" fmla="*/ 421 w 2028729"/>
                  <a:gd name="connsiteY51" fmla="*/ 690129 h 1146982"/>
                  <a:gd name="connsiteX52" fmla="*/ 329 w 2028729"/>
                  <a:gd name="connsiteY52" fmla="*/ 690453 h 1146982"/>
                  <a:gd name="connsiteX53" fmla="*/ 203 w 2028729"/>
                  <a:gd name="connsiteY53" fmla="*/ 690942 h 1146982"/>
                  <a:gd name="connsiteX54" fmla="*/ 145 w 2028729"/>
                  <a:gd name="connsiteY54" fmla="*/ 691247 h 1146982"/>
                  <a:gd name="connsiteX55" fmla="*/ 68 w 2028729"/>
                  <a:gd name="connsiteY55" fmla="*/ 691755 h 1146982"/>
                  <a:gd name="connsiteX56" fmla="*/ 39 w 2028729"/>
                  <a:gd name="connsiteY56" fmla="*/ 692021 h 1146982"/>
                  <a:gd name="connsiteX57" fmla="*/ 0 w 2028729"/>
                  <a:gd name="connsiteY57" fmla="*/ 692775 h 1146982"/>
                  <a:gd name="connsiteX58" fmla="*/ 0 w 2028729"/>
                  <a:gd name="connsiteY58" fmla="*/ 692805 h 1146982"/>
                  <a:gd name="connsiteX59" fmla="*/ 0 w 2028729"/>
                  <a:gd name="connsiteY59" fmla="*/ 692819 h 1146982"/>
                  <a:gd name="connsiteX60" fmla="*/ 0 w 2028729"/>
                  <a:gd name="connsiteY60" fmla="*/ 692838 h 1146982"/>
                  <a:gd name="connsiteX61" fmla="*/ 0 w 2028729"/>
                  <a:gd name="connsiteY61" fmla="*/ 779067 h 1146982"/>
                  <a:gd name="connsiteX62" fmla="*/ 8656 w 2028729"/>
                  <a:gd name="connsiteY62" fmla="*/ 787723 h 1146982"/>
                  <a:gd name="connsiteX63" fmla="*/ 84569 w 2028729"/>
                  <a:gd name="connsiteY63" fmla="*/ 787723 h 1146982"/>
                  <a:gd name="connsiteX64" fmla="*/ 84569 w 2028729"/>
                  <a:gd name="connsiteY64" fmla="*/ 1146983 h 1146982"/>
                  <a:gd name="connsiteX65" fmla="*/ 162307 w 2028729"/>
                  <a:gd name="connsiteY65" fmla="*/ 1146983 h 1146982"/>
                  <a:gd name="connsiteX66" fmla="*/ 162307 w 2028729"/>
                  <a:gd name="connsiteY66" fmla="*/ 787723 h 1146982"/>
                  <a:gd name="connsiteX67" fmla="*/ 250988 w 2028729"/>
                  <a:gd name="connsiteY67" fmla="*/ 787723 h 1146982"/>
                  <a:gd name="connsiteX68" fmla="*/ 250988 w 2028729"/>
                  <a:gd name="connsiteY68" fmla="*/ 912426 h 1146982"/>
                  <a:gd name="connsiteX69" fmla="*/ 314970 w 2028729"/>
                  <a:gd name="connsiteY69" fmla="*/ 912426 h 1146982"/>
                  <a:gd name="connsiteX70" fmla="*/ 314970 w 2028729"/>
                  <a:gd name="connsiteY70" fmla="*/ 787723 h 1146982"/>
                  <a:gd name="connsiteX71" fmla="*/ 1735338 w 2028729"/>
                  <a:gd name="connsiteY71" fmla="*/ 787723 h 1146982"/>
                  <a:gd name="connsiteX72" fmla="*/ 1735338 w 2028729"/>
                  <a:gd name="connsiteY72" fmla="*/ 912426 h 1146982"/>
                  <a:gd name="connsiteX73" fmla="*/ 1799320 w 2028729"/>
                  <a:gd name="connsiteY73" fmla="*/ 912426 h 1146982"/>
                  <a:gd name="connsiteX74" fmla="*/ 1799320 w 2028729"/>
                  <a:gd name="connsiteY74" fmla="*/ 787723 h 1146982"/>
                  <a:gd name="connsiteX75" fmla="*/ 1888002 w 2028729"/>
                  <a:gd name="connsiteY75" fmla="*/ 787723 h 1146982"/>
                  <a:gd name="connsiteX76" fmla="*/ 1888002 w 2028729"/>
                  <a:gd name="connsiteY76" fmla="*/ 1146983 h 1146982"/>
                  <a:gd name="connsiteX77" fmla="*/ 1965739 w 2028729"/>
                  <a:gd name="connsiteY77" fmla="*/ 1146983 h 1146982"/>
                  <a:gd name="connsiteX78" fmla="*/ 1965739 w 2028729"/>
                  <a:gd name="connsiteY78" fmla="*/ 787723 h 1146982"/>
                  <a:gd name="connsiteX79" fmla="*/ 2020073 w 2028729"/>
                  <a:gd name="connsiteY79" fmla="*/ 787723 h 1146982"/>
                  <a:gd name="connsiteX80" fmla="*/ 2028729 w 2028729"/>
                  <a:gd name="connsiteY80" fmla="*/ 779067 h 1146982"/>
                  <a:gd name="connsiteX81" fmla="*/ 2028729 w 2028729"/>
                  <a:gd name="connsiteY81" fmla="*/ 692805 h 1146982"/>
                  <a:gd name="connsiteX82" fmla="*/ 2028690 w 2028729"/>
                  <a:gd name="connsiteY82" fmla="*/ 692016 h 1146982"/>
                  <a:gd name="connsiteX83" fmla="*/ 182448 w 2028729"/>
                  <a:gd name="connsiteY83" fmla="*/ 574604 h 1146982"/>
                  <a:gd name="connsiteX84" fmla="*/ 186769 w 2028729"/>
                  <a:gd name="connsiteY84" fmla="*/ 576051 h 1146982"/>
                  <a:gd name="connsiteX85" fmla="*/ 1873187 w 2028729"/>
                  <a:gd name="connsiteY85" fmla="*/ 576051 h 1146982"/>
                  <a:gd name="connsiteX86" fmla="*/ 1922639 w 2028729"/>
                  <a:gd name="connsiteY86" fmla="*/ 619228 h 1146982"/>
                  <a:gd name="connsiteX87" fmla="*/ 122323 w 2028729"/>
                  <a:gd name="connsiteY87" fmla="*/ 619228 h 1146982"/>
                  <a:gd name="connsiteX88" fmla="*/ 182448 w 2028729"/>
                  <a:gd name="connsiteY88" fmla="*/ 574604 h 1146982"/>
                  <a:gd name="connsiteX89" fmla="*/ 226438 w 2028729"/>
                  <a:gd name="connsiteY89" fmla="*/ 14423 h 1146982"/>
                  <a:gd name="connsiteX90" fmla="*/ 1846440 w 2028729"/>
                  <a:gd name="connsiteY90" fmla="*/ 14423 h 1146982"/>
                  <a:gd name="connsiteX91" fmla="*/ 1846440 w 2028729"/>
                  <a:gd name="connsiteY91" fmla="*/ 105892 h 1146982"/>
                  <a:gd name="connsiteX92" fmla="*/ 226438 w 2028729"/>
                  <a:gd name="connsiteY92" fmla="*/ 105892 h 1146982"/>
                  <a:gd name="connsiteX93" fmla="*/ 226438 w 2028729"/>
                  <a:gd name="connsiteY93" fmla="*/ 14423 h 1146982"/>
                  <a:gd name="connsiteX94" fmla="*/ 314970 w 2028729"/>
                  <a:gd name="connsiteY94" fmla="*/ 120319 h 1146982"/>
                  <a:gd name="connsiteX95" fmla="*/ 1735338 w 2028729"/>
                  <a:gd name="connsiteY95" fmla="*/ 120319 h 1146982"/>
                  <a:gd name="connsiteX96" fmla="*/ 1735338 w 2028729"/>
                  <a:gd name="connsiteY96" fmla="*/ 160957 h 1146982"/>
                  <a:gd name="connsiteX97" fmla="*/ 314970 w 2028729"/>
                  <a:gd name="connsiteY97" fmla="*/ 160957 h 1146982"/>
                  <a:gd name="connsiteX98" fmla="*/ 314970 w 2028729"/>
                  <a:gd name="connsiteY98" fmla="*/ 120319 h 1146982"/>
                  <a:gd name="connsiteX99" fmla="*/ 226438 w 2028729"/>
                  <a:gd name="connsiteY99" fmla="*/ 175389 h 1146982"/>
                  <a:gd name="connsiteX100" fmla="*/ 1846440 w 2028729"/>
                  <a:gd name="connsiteY100" fmla="*/ 175389 h 1146982"/>
                  <a:gd name="connsiteX101" fmla="*/ 1846440 w 2028729"/>
                  <a:gd name="connsiteY101" fmla="*/ 266858 h 1146982"/>
                  <a:gd name="connsiteX102" fmla="*/ 226438 w 2028729"/>
                  <a:gd name="connsiteY102" fmla="*/ 266858 h 1146982"/>
                  <a:gd name="connsiteX103" fmla="*/ 226438 w 2028729"/>
                  <a:gd name="connsiteY103" fmla="*/ 175389 h 1146982"/>
                  <a:gd name="connsiteX104" fmla="*/ 314970 w 2028729"/>
                  <a:gd name="connsiteY104" fmla="*/ 281286 h 1146982"/>
                  <a:gd name="connsiteX105" fmla="*/ 1735338 w 2028729"/>
                  <a:gd name="connsiteY105" fmla="*/ 281286 h 1146982"/>
                  <a:gd name="connsiteX106" fmla="*/ 1735338 w 2028729"/>
                  <a:gd name="connsiteY106" fmla="*/ 321923 h 1146982"/>
                  <a:gd name="connsiteX107" fmla="*/ 314970 w 2028729"/>
                  <a:gd name="connsiteY107" fmla="*/ 321923 h 1146982"/>
                  <a:gd name="connsiteX108" fmla="*/ 314970 w 2028729"/>
                  <a:gd name="connsiteY108" fmla="*/ 281286 h 1146982"/>
                  <a:gd name="connsiteX109" fmla="*/ 226438 w 2028729"/>
                  <a:gd name="connsiteY109" fmla="*/ 336351 h 1146982"/>
                  <a:gd name="connsiteX110" fmla="*/ 1846440 w 2028729"/>
                  <a:gd name="connsiteY110" fmla="*/ 336351 h 1146982"/>
                  <a:gd name="connsiteX111" fmla="*/ 1846440 w 2028729"/>
                  <a:gd name="connsiteY111" fmla="*/ 427819 h 1146982"/>
                  <a:gd name="connsiteX112" fmla="*/ 226438 w 2028729"/>
                  <a:gd name="connsiteY112" fmla="*/ 427819 h 1146982"/>
                  <a:gd name="connsiteX113" fmla="*/ 226438 w 2028729"/>
                  <a:gd name="connsiteY113" fmla="*/ 336351 h 1146982"/>
                  <a:gd name="connsiteX114" fmla="*/ 314970 w 2028729"/>
                  <a:gd name="connsiteY114" fmla="*/ 442247 h 1146982"/>
                  <a:gd name="connsiteX115" fmla="*/ 1735338 w 2028729"/>
                  <a:gd name="connsiteY115" fmla="*/ 442247 h 1146982"/>
                  <a:gd name="connsiteX116" fmla="*/ 1735338 w 2028729"/>
                  <a:gd name="connsiteY116" fmla="*/ 509151 h 1146982"/>
                  <a:gd name="connsiteX117" fmla="*/ 314970 w 2028729"/>
                  <a:gd name="connsiteY117" fmla="*/ 509151 h 1146982"/>
                  <a:gd name="connsiteX118" fmla="*/ 314970 w 2028729"/>
                  <a:gd name="connsiteY118" fmla="*/ 442247 h 1146982"/>
                  <a:gd name="connsiteX119" fmla="*/ 247321 w 2028729"/>
                  <a:gd name="connsiteY119" fmla="*/ 526463 h 1146982"/>
                  <a:gd name="connsiteX120" fmla="*/ 1816394 w 2028729"/>
                  <a:gd name="connsiteY120" fmla="*/ 526463 h 1146982"/>
                  <a:gd name="connsiteX121" fmla="*/ 1856664 w 2028729"/>
                  <a:gd name="connsiteY121" fmla="*/ 561618 h 1146982"/>
                  <a:gd name="connsiteX122" fmla="*/ 199944 w 2028729"/>
                  <a:gd name="connsiteY122" fmla="*/ 561618 h 1146982"/>
                  <a:gd name="connsiteX123" fmla="*/ 247321 w 2028729"/>
                  <a:gd name="connsiteY123" fmla="*/ 526463 h 1146982"/>
                  <a:gd name="connsiteX124" fmla="*/ 102877 w 2028729"/>
                  <a:gd name="connsiteY124" fmla="*/ 633651 h 1146982"/>
                  <a:gd name="connsiteX125" fmla="*/ 1939167 w 2028729"/>
                  <a:gd name="connsiteY125" fmla="*/ 633651 h 1146982"/>
                  <a:gd name="connsiteX126" fmla="*/ 1996999 w 2028729"/>
                  <a:gd name="connsiteY126" fmla="*/ 684144 h 1146982"/>
                  <a:gd name="connsiteX127" fmla="*/ 34841 w 2028729"/>
                  <a:gd name="connsiteY127" fmla="*/ 684144 h 1146982"/>
                  <a:gd name="connsiteX128" fmla="*/ 102877 w 2028729"/>
                  <a:gd name="connsiteY128" fmla="*/ 633651 h 1146982"/>
                  <a:gd name="connsiteX129" fmla="*/ 2011418 w 2028729"/>
                  <a:gd name="connsiteY129" fmla="*/ 770407 h 1146982"/>
                  <a:gd name="connsiteX130" fmla="*/ 17307 w 2028729"/>
                  <a:gd name="connsiteY130" fmla="*/ 770407 h 1146982"/>
                  <a:gd name="connsiteX131" fmla="*/ 17307 w 2028729"/>
                  <a:gd name="connsiteY131" fmla="*/ 701455 h 1146982"/>
                  <a:gd name="connsiteX132" fmla="*/ 2011418 w 2028729"/>
                  <a:gd name="connsiteY132" fmla="*/ 701455 h 1146982"/>
                  <a:gd name="connsiteX133" fmla="*/ 2011418 w 2028729"/>
                  <a:gd name="connsiteY133" fmla="*/ 770407 h 114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</a:cxnLst>
                <a:rect l="l" t="t" r="r" b="b"/>
                <a:pathLst>
                  <a:path w="2028729" h="1146982">
                    <a:moveTo>
                      <a:pt x="2028690" y="692016"/>
                    </a:moveTo>
                    <a:cubicBezTo>
                      <a:pt x="2028686" y="691992"/>
                      <a:pt x="2028690" y="691967"/>
                      <a:pt x="2028686" y="691943"/>
                    </a:cubicBezTo>
                    <a:cubicBezTo>
                      <a:pt x="2028647" y="691551"/>
                      <a:pt x="2028574" y="691165"/>
                      <a:pt x="2028482" y="690787"/>
                    </a:cubicBezTo>
                    <a:cubicBezTo>
                      <a:pt x="2028463" y="690714"/>
                      <a:pt x="2028444" y="690637"/>
                      <a:pt x="2028424" y="690564"/>
                    </a:cubicBezTo>
                    <a:cubicBezTo>
                      <a:pt x="2028221" y="689795"/>
                      <a:pt x="2027916" y="689074"/>
                      <a:pt x="2027519" y="688407"/>
                    </a:cubicBezTo>
                    <a:cubicBezTo>
                      <a:pt x="2027476" y="688334"/>
                      <a:pt x="2027437" y="688266"/>
                      <a:pt x="2027394" y="688198"/>
                    </a:cubicBezTo>
                    <a:cubicBezTo>
                      <a:pt x="2027186" y="687869"/>
                      <a:pt x="2026963" y="687550"/>
                      <a:pt x="2026716" y="687255"/>
                    </a:cubicBezTo>
                    <a:cubicBezTo>
                      <a:pt x="2026692" y="687226"/>
                      <a:pt x="2026663" y="687197"/>
                      <a:pt x="2026634" y="687168"/>
                    </a:cubicBezTo>
                    <a:cubicBezTo>
                      <a:pt x="2026392" y="686887"/>
                      <a:pt x="2026131" y="686626"/>
                      <a:pt x="2025860" y="686379"/>
                    </a:cubicBezTo>
                    <a:cubicBezTo>
                      <a:pt x="2025826" y="686345"/>
                      <a:pt x="2025797" y="686311"/>
                      <a:pt x="2025763" y="686278"/>
                    </a:cubicBezTo>
                    <a:lnTo>
                      <a:pt x="1825326" y="511285"/>
                    </a:lnTo>
                    <a:cubicBezTo>
                      <a:pt x="1823749" y="509906"/>
                      <a:pt x="1821726" y="509151"/>
                      <a:pt x="1819631" y="509151"/>
                    </a:cubicBezTo>
                    <a:lnTo>
                      <a:pt x="1799310" y="509151"/>
                    </a:lnTo>
                    <a:lnTo>
                      <a:pt x="1799310" y="442247"/>
                    </a:lnTo>
                    <a:lnTo>
                      <a:pt x="1860859" y="442247"/>
                    </a:lnTo>
                    <a:lnTo>
                      <a:pt x="1860859" y="321923"/>
                    </a:lnTo>
                    <a:lnTo>
                      <a:pt x="1799310" y="321923"/>
                    </a:lnTo>
                    <a:lnTo>
                      <a:pt x="1799310" y="281286"/>
                    </a:lnTo>
                    <a:lnTo>
                      <a:pt x="1860859" y="281286"/>
                    </a:lnTo>
                    <a:lnTo>
                      <a:pt x="1860859" y="160961"/>
                    </a:lnTo>
                    <a:lnTo>
                      <a:pt x="1799310" y="160961"/>
                    </a:lnTo>
                    <a:lnTo>
                      <a:pt x="1799310" y="120324"/>
                    </a:lnTo>
                    <a:lnTo>
                      <a:pt x="1860859" y="120324"/>
                    </a:lnTo>
                    <a:lnTo>
                      <a:pt x="1860859" y="0"/>
                    </a:lnTo>
                    <a:lnTo>
                      <a:pt x="212011" y="0"/>
                    </a:lnTo>
                    <a:lnTo>
                      <a:pt x="212011" y="120324"/>
                    </a:lnTo>
                    <a:lnTo>
                      <a:pt x="250983" y="120324"/>
                    </a:lnTo>
                    <a:lnTo>
                      <a:pt x="250983" y="160961"/>
                    </a:lnTo>
                    <a:lnTo>
                      <a:pt x="212011" y="160961"/>
                    </a:lnTo>
                    <a:lnTo>
                      <a:pt x="212011" y="281286"/>
                    </a:lnTo>
                    <a:lnTo>
                      <a:pt x="250983" y="281286"/>
                    </a:lnTo>
                    <a:lnTo>
                      <a:pt x="250983" y="321923"/>
                    </a:lnTo>
                    <a:lnTo>
                      <a:pt x="212011" y="321923"/>
                    </a:lnTo>
                    <a:lnTo>
                      <a:pt x="212011" y="442247"/>
                    </a:lnTo>
                    <a:lnTo>
                      <a:pt x="250983" y="442247"/>
                    </a:lnTo>
                    <a:lnTo>
                      <a:pt x="250983" y="509151"/>
                    </a:lnTo>
                    <a:lnTo>
                      <a:pt x="244456" y="509151"/>
                    </a:lnTo>
                    <a:cubicBezTo>
                      <a:pt x="242599" y="509151"/>
                      <a:pt x="240789" y="509751"/>
                      <a:pt x="239299" y="510855"/>
                    </a:cubicBezTo>
                    <a:lnTo>
                      <a:pt x="3493" y="685847"/>
                    </a:lnTo>
                    <a:cubicBezTo>
                      <a:pt x="3426" y="685895"/>
                      <a:pt x="3363" y="685954"/>
                      <a:pt x="3295" y="686007"/>
                    </a:cubicBezTo>
                    <a:cubicBezTo>
                      <a:pt x="3218" y="686070"/>
                      <a:pt x="3140" y="686128"/>
                      <a:pt x="3063" y="686195"/>
                    </a:cubicBezTo>
                    <a:cubicBezTo>
                      <a:pt x="2922" y="686316"/>
                      <a:pt x="2787" y="686437"/>
                      <a:pt x="2656" y="686568"/>
                    </a:cubicBezTo>
                    <a:cubicBezTo>
                      <a:pt x="2608" y="686616"/>
                      <a:pt x="2555" y="686665"/>
                      <a:pt x="2502" y="686713"/>
                    </a:cubicBezTo>
                    <a:cubicBezTo>
                      <a:pt x="2318" y="686897"/>
                      <a:pt x="2143" y="687086"/>
                      <a:pt x="1984" y="687284"/>
                    </a:cubicBezTo>
                    <a:cubicBezTo>
                      <a:pt x="1964" y="687308"/>
                      <a:pt x="1945" y="687337"/>
                      <a:pt x="1921" y="687366"/>
                    </a:cubicBezTo>
                    <a:cubicBezTo>
                      <a:pt x="1781" y="687536"/>
                      <a:pt x="1650" y="687710"/>
                      <a:pt x="1529" y="687894"/>
                    </a:cubicBezTo>
                    <a:cubicBezTo>
                      <a:pt x="1476" y="687966"/>
                      <a:pt x="1427" y="688044"/>
                      <a:pt x="1379" y="688121"/>
                    </a:cubicBezTo>
                    <a:cubicBezTo>
                      <a:pt x="1292" y="688257"/>
                      <a:pt x="1205" y="688397"/>
                      <a:pt x="1127" y="688537"/>
                    </a:cubicBezTo>
                    <a:cubicBezTo>
                      <a:pt x="1074" y="688629"/>
                      <a:pt x="1021" y="688721"/>
                      <a:pt x="973" y="688818"/>
                    </a:cubicBezTo>
                    <a:cubicBezTo>
                      <a:pt x="905" y="688953"/>
                      <a:pt x="837" y="689089"/>
                      <a:pt x="779" y="689224"/>
                    </a:cubicBezTo>
                    <a:cubicBezTo>
                      <a:pt x="735" y="689321"/>
                      <a:pt x="687" y="689423"/>
                      <a:pt x="644" y="689519"/>
                    </a:cubicBezTo>
                    <a:cubicBezTo>
                      <a:pt x="561" y="689723"/>
                      <a:pt x="489" y="689926"/>
                      <a:pt x="421" y="690129"/>
                    </a:cubicBezTo>
                    <a:cubicBezTo>
                      <a:pt x="387" y="690235"/>
                      <a:pt x="358" y="690342"/>
                      <a:pt x="329" y="690453"/>
                    </a:cubicBezTo>
                    <a:cubicBezTo>
                      <a:pt x="286" y="690613"/>
                      <a:pt x="242" y="690777"/>
                      <a:pt x="203" y="690942"/>
                    </a:cubicBezTo>
                    <a:cubicBezTo>
                      <a:pt x="179" y="691043"/>
                      <a:pt x="165" y="691145"/>
                      <a:pt x="145" y="691247"/>
                    </a:cubicBezTo>
                    <a:cubicBezTo>
                      <a:pt x="116" y="691416"/>
                      <a:pt x="87" y="691585"/>
                      <a:pt x="68" y="691755"/>
                    </a:cubicBezTo>
                    <a:cubicBezTo>
                      <a:pt x="58" y="691842"/>
                      <a:pt x="44" y="691929"/>
                      <a:pt x="39" y="692021"/>
                    </a:cubicBezTo>
                    <a:cubicBezTo>
                      <a:pt x="15" y="692272"/>
                      <a:pt x="0" y="692524"/>
                      <a:pt x="0" y="692775"/>
                    </a:cubicBezTo>
                    <a:cubicBezTo>
                      <a:pt x="0" y="692785"/>
                      <a:pt x="0" y="692795"/>
                      <a:pt x="0" y="692805"/>
                    </a:cubicBezTo>
                    <a:lnTo>
                      <a:pt x="0" y="692819"/>
                    </a:lnTo>
                    <a:cubicBezTo>
                      <a:pt x="0" y="692824"/>
                      <a:pt x="0" y="692834"/>
                      <a:pt x="0" y="692838"/>
                    </a:cubicBezTo>
                    <a:lnTo>
                      <a:pt x="0" y="779067"/>
                    </a:lnTo>
                    <a:cubicBezTo>
                      <a:pt x="0" y="783847"/>
                      <a:pt x="3876" y="787723"/>
                      <a:pt x="8656" y="787723"/>
                    </a:cubicBezTo>
                    <a:lnTo>
                      <a:pt x="84569" y="787723"/>
                    </a:lnTo>
                    <a:lnTo>
                      <a:pt x="84569" y="1146983"/>
                    </a:lnTo>
                    <a:lnTo>
                      <a:pt x="162307" y="1146983"/>
                    </a:lnTo>
                    <a:lnTo>
                      <a:pt x="162307" y="787723"/>
                    </a:lnTo>
                    <a:lnTo>
                      <a:pt x="250988" y="787723"/>
                    </a:lnTo>
                    <a:lnTo>
                      <a:pt x="250988" y="912426"/>
                    </a:lnTo>
                    <a:lnTo>
                      <a:pt x="314970" y="912426"/>
                    </a:lnTo>
                    <a:lnTo>
                      <a:pt x="314970" y="787723"/>
                    </a:lnTo>
                    <a:lnTo>
                      <a:pt x="1735338" y="787723"/>
                    </a:lnTo>
                    <a:lnTo>
                      <a:pt x="1735338" y="912426"/>
                    </a:lnTo>
                    <a:lnTo>
                      <a:pt x="1799320" y="912426"/>
                    </a:lnTo>
                    <a:lnTo>
                      <a:pt x="1799320" y="787723"/>
                    </a:lnTo>
                    <a:lnTo>
                      <a:pt x="1888002" y="787723"/>
                    </a:lnTo>
                    <a:lnTo>
                      <a:pt x="1888002" y="1146983"/>
                    </a:lnTo>
                    <a:lnTo>
                      <a:pt x="1965739" y="1146983"/>
                    </a:lnTo>
                    <a:lnTo>
                      <a:pt x="1965739" y="787723"/>
                    </a:lnTo>
                    <a:lnTo>
                      <a:pt x="2020073" y="787723"/>
                    </a:lnTo>
                    <a:cubicBezTo>
                      <a:pt x="2024854" y="787723"/>
                      <a:pt x="2028729" y="783847"/>
                      <a:pt x="2028729" y="779067"/>
                    </a:cubicBezTo>
                    <a:lnTo>
                      <a:pt x="2028729" y="692805"/>
                    </a:lnTo>
                    <a:cubicBezTo>
                      <a:pt x="2028734" y="692534"/>
                      <a:pt x="2028715" y="692272"/>
                      <a:pt x="2028690" y="692016"/>
                    </a:cubicBezTo>
                    <a:close/>
                    <a:moveTo>
                      <a:pt x="182448" y="574604"/>
                    </a:moveTo>
                    <a:cubicBezTo>
                      <a:pt x="183653" y="575509"/>
                      <a:pt x="185143" y="576051"/>
                      <a:pt x="186769" y="576051"/>
                    </a:cubicBezTo>
                    <a:lnTo>
                      <a:pt x="1873187" y="576051"/>
                    </a:lnTo>
                    <a:lnTo>
                      <a:pt x="1922639" y="619228"/>
                    </a:lnTo>
                    <a:lnTo>
                      <a:pt x="122323" y="619228"/>
                    </a:lnTo>
                    <a:lnTo>
                      <a:pt x="182448" y="574604"/>
                    </a:lnTo>
                    <a:close/>
                    <a:moveTo>
                      <a:pt x="226438" y="14423"/>
                    </a:moveTo>
                    <a:lnTo>
                      <a:pt x="1846440" y="14423"/>
                    </a:lnTo>
                    <a:lnTo>
                      <a:pt x="1846440" y="105892"/>
                    </a:lnTo>
                    <a:lnTo>
                      <a:pt x="226438" y="105892"/>
                    </a:lnTo>
                    <a:lnTo>
                      <a:pt x="226438" y="14423"/>
                    </a:lnTo>
                    <a:close/>
                    <a:moveTo>
                      <a:pt x="314970" y="120319"/>
                    </a:moveTo>
                    <a:lnTo>
                      <a:pt x="1735338" y="120319"/>
                    </a:lnTo>
                    <a:lnTo>
                      <a:pt x="1735338" y="160957"/>
                    </a:lnTo>
                    <a:lnTo>
                      <a:pt x="314970" y="160957"/>
                    </a:lnTo>
                    <a:lnTo>
                      <a:pt x="314970" y="120319"/>
                    </a:lnTo>
                    <a:close/>
                    <a:moveTo>
                      <a:pt x="226438" y="175389"/>
                    </a:moveTo>
                    <a:lnTo>
                      <a:pt x="1846440" y="175389"/>
                    </a:lnTo>
                    <a:lnTo>
                      <a:pt x="1846440" y="266858"/>
                    </a:lnTo>
                    <a:lnTo>
                      <a:pt x="226438" y="266858"/>
                    </a:lnTo>
                    <a:lnTo>
                      <a:pt x="226438" y="175389"/>
                    </a:lnTo>
                    <a:close/>
                    <a:moveTo>
                      <a:pt x="314970" y="281286"/>
                    </a:moveTo>
                    <a:lnTo>
                      <a:pt x="1735338" y="281286"/>
                    </a:lnTo>
                    <a:lnTo>
                      <a:pt x="1735338" y="321923"/>
                    </a:lnTo>
                    <a:lnTo>
                      <a:pt x="314970" y="321923"/>
                    </a:lnTo>
                    <a:lnTo>
                      <a:pt x="314970" y="281286"/>
                    </a:lnTo>
                    <a:close/>
                    <a:moveTo>
                      <a:pt x="226438" y="336351"/>
                    </a:moveTo>
                    <a:lnTo>
                      <a:pt x="1846440" y="336351"/>
                    </a:lnTo>
                    <a:lnTo>
                      <a:pt x="1846440" y="427819"/>
                    </a:lnTo>
                    <a:lnTo>
                      <a:pt x="226438" y="427819"/>
                    </a:lnTo>
                    <a:lnTo>
                      <a:pt x="226438" y="336351"/>
                    </a:lnTo>
                    <a:close/>
                    <a:moveTo>
                      <a:pt x="314970" y="442247"/>
                    </a:moveTo>
                    <a:lnTo>
                      <a:pt x="1735338" y="442247"/>
                    </a:lnTo>
                    <a:lnTo>
                      <a:pt x="1735338" y="509151"/>
                    </a:lnTo>
                    <a:lnTo>
                      <a:pt x="314970" y="509151"/>
                    </a:lnTo>
                    <a:lnTo>
                      <a:pt x="314970" y="442247"/>
                    </a:lnTo>
                    <a:close/>
                    <a:moveTo>
                      <a:pt x="247321" y="526463"/>
                    </a:moveTo>
                    <a:lnTo>
                      <a:pt x="1816394" y="526463"/>
                    </a:lnTo>
                    <a:lnTo>
                      <a:pt x="1856664" y="561618"/>
                    </a:lnTo>
                    <a:lnTo>
                      <a:pt x="199944" y="561618"/>
                    </a:lnTo>
                    <a:lnTo>
                      <a:pt x="247321" y="526463"/>
                    </a:lnTo>
                    <a:close/>
                    <a:moveTo>
                      <a:pt x="102877" y="633651"/>
                    </a:moveTo>
                    <a:lnTo>
                      <a:pt x="1939167" y="633651"/>
                    </a:lnTo>
                    <a:lnTo>
                      <a:pt x="1996999" y="684144"/>
                    </a:lnTo>
                    <a:lnTo>
                      <a:pt x="34841" y="684144"/>
                    </a:lnTo>
                    <a:lnTo>
                      <a:pt x="102877" y="633651"/>
                    </a:lnTo>
                    <a:close/>
                    <a:moveTo>
                      <a:pt x="2011418" y="770407"/>
                    </a:moveTo>
                    <a:lnTo>
                      <a:pt x="17307" y="770407"/>
                    </a:lnTo>
                    <a:lnTo>
                      <a:pt x="17307" y="701455"/>
                    </a:lnTo>
                    <a:lnTo>
                      <a:pt x="2011418" y="701455"/>
                    </a:lnTo>
                    <a:lnTo>
                      <a:pt x="2011418" y="770407"/>
                    </a:ln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0" name="Graphic 97">
              <a:extLst>
                <a:ext uri="{FF2B5EF4-FFF2-40B4-BE49-F238E27FC236}">
                  <a16:creationId xmlns:a16="http://schemas.microsoft.com/office/drawing/2014/main" id="{8AB20D03-2184-881C-52DB-283F5EC96805}"/>
                </a:ext>
              </a:extLst>
            </p:cNvPr>
            <p:cNvGrpSpPr/>
            <p:nvPr/>
          </p:nvGrpSpPr>
          <p:grpSpPr>
            <a:xfrm>
              <a:off x="-901782" y="4986039"/>
              <a:ext cx="324268" cy="166580"/>
              <a:chOff x="-901782" y="4986039"/>
              <a:chExt cx="324268" cy="166580"/>
            </a:xfrm>
            <a:solidFill>
              <a:srgbClr val="000000"/>
            </a:solidFill>
          </p:grpSpPr>
          <p:sp>
            <p:nvSpPr>
              <p:cNvPr id="52" name="Freeform 129">
                <a:extLst>
                  <a:ext uri="{FF2B5EF4-FFF2-40B4-BE49-F238E27FC236}">
                    <a16:creationId xmlns:a16="http://schemas.microsoft.com/office/drawing/2014/main" id="{EB3E0D56-D501-E58A-0B05-A3FFB7EEE0F9}"/>
                  </a:ext>
                </a:extLst>
              </p:cNvPr>
              <p:cNvSpPr/>
              <p:nvPr/>
            </p:nvSpPr>
            <p:spPr>
              <a:xfrm>
                <a:off x="-901782" y="5009293"/>
                <a:ext cx="71490" cy="132981"/>
              </a:xfrm>
              <a:custGeom>
                <a:avLst/>
                <a:gdLst>
                  <a:gd name="connsiteX0" fmla="*/ 47198 w 71490"/>
                  <a:gd name="connsiteY0" fmla="*/ 59371 h 132981"/>
                  <a:gd name="connsiteX1" fmla="*/ 4171 w 71490"/>
                  <a:gd name="connsiteY1" fmla="*/ 736 h 132981"/>
                  <a:gd name="connsiteX2" fmla="*/ 678 w 71490"/>
                  <a:gd name="connsiteY2" fmla="*/ 4229 h 132981"/>
                  <a:gd name="connsiteX3" fmla="*/ 40696 w 71490"/>
                  <a:gd name="connsiteY3" fmla="*/ 62628 h 132981"/>
                  <a:gd name="connsiteX4" fmla="*/ 53716 w 71490"/>
                  <a:gd name="connsiteY4" fmla="*/ 95277 h 132981"/>
                  <a:gd name="connsiteX5" fmla="*/ 62971 w 71490"/>
                  <a:gd name="connsiteY5" fmla="*/ 129958 h 132981"/>
                  <a:gd name="connsiteX6" fmla="*/ 71472 w 71490"/>
                  <a:gd name="connsiteY6" fmla="*/ 128806 h 132981"/>
                  <a:gd name="connsiteX7" fmla="*/ 62178 w 71490"/>
                  <a:gd name="connsiteY7" fmla="*/ 92940 h 132981"/>
                  <a:gd name="connsiteX8" fmla="*/ 47198 w 71490"/>
                  <a:gd name="connsiteY8" fmla="*/ 59371 h 13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90" h="132981">
                    <a:moveTo>
                      <a:pt x="47198" y="59371"/>
                    </a:moveTo>
                    <a:cubicBezTo>
                      <a:pt x="35325" y="37875"/>
                      <a:pt x="21696" y="18052"/>
                      <a:pt x="4171" y="736"/>
                    </a:cubicBezTo>
                    <a:cubicBezTo>
                      <a:pt x="1897" y="-1509"/>
                      <a:pt x="-1446" y="1882"/>
                      <a:pt x="678" y="4229"/>
                    </a:cubicBezTo>
                    <a:cubicBezTo>
                      <a:pt x="16383" y="21565"/>
                      <a:pt x="30792" y="41358"/>
                      <a:pt x="40696" y="62628"/>
                    </a:cubicBezTo>
                    <a:cubicBezTo>
                      <a:pt x="45665" y="73306"/>
                      <a:pt x="50048" y="84076"/>
                      <a:pt x="53716" y="95277"/>
                    </a:cubicBezTo>
                    <a:cubicBezTo>
                      <a:pt x="57451" y="106690"/>
                      <a:pt x="59468" y="118510"/>
                      <a:pt x="62971" y="129958"/>
                    </a:cubicBezTo>
                    <a:cubicBezTo>
                      <a:pt x="64336" y="134419"/>
                      <a:pt x="71908" y="133867"/>
                      <a:pt x="71472" y="128806"/>
                    </a:cubicBezTo>
                    <a:cubicBezTo>
                      <a:pt x="70427" y="116594"/>
                      <a:pt x="66286" y="104426"/>
                      <a:pt x="62178" y="92940"/>
                    </a:cubicBezTo>
                    <a:cubicBezTo>
                      <a:pt x="58075" y="81473"/>
                      <a:pt x="53091" y="70040"/>
                      <a:pt x="47198" y="593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 130">
                <a:extLst>
                  <a:ext uri="{FF2B5EF4-FFF2-40B4-BE49-F238E27FC236}">
                    <a16:creationId xmlns:a16="http://schemas.microsoft.com/office/drawing/2014/main" id="{3F3A942F-00A8-0782-9A45-CE189A18D5A8}"/>
                  </a:ext>
                </a:extLst>
              </p:cNvPr>
              <p:cNvSpPr/>
              <p:nvPr/>
            </p:nvSpPr>
            <p:spPr>
              <a:xfrm>
                <a:off x="-835882" y="5074682"/>
                <a:ext cx="30301" cy="67040"/>
              </a:xfrm>
              <a:custGeom>
                <a:avLst/>
                <a:gdLst>
                  <a:gd name="connsiteX0" fmla="*/ 26565 w 30301"/>
                  <a:gd name="connsiteY0" fmla="*/ 863 h 67040"/>
                  <a:gd name="connsiteX1" fmla="*/ 14576 w 30301"/>
                  <a:gd name="connsiteY1" fmla="*/ 31437 h 67040"/>
                  <a:gd name="connsiteX2" fmla="*/ 12070 w 30301"/>
                  <a:gd name="connsiteY2" fmla="*/ 43827 h 67040"/>
                  <a:gd name="connsiteX3" fmla="*/ 11504 w 30301"/>
                  <a:gd name="connsiteY3" fmla="*/ 43804 h 67040"/>
                  <a:gd name="connsiteX4" fmla="*/ 10347 w 30301"/>
                  <a:gd name="connsiteY4" fmla="*/ 34107 h 67040"/>
                  <a:gd name="connsiteX5" fmla="*/ 4382 w 30301"/>
                  <a:gd name="connsiteY5" fmla="*/ 7390 h 67040"/>
                  <a:gd name="connsiteX6" fmla="*/ 75 w 30301"/>
                  <a:gd name="connsiteY6" fmla="*/ 8576 h 67040"/>
                  <a:gd name="connsiteX7" fmla="*/ 4154 w 30301"/>
                  <a:gd name="connsiteY7" fmla="*/ 34993 h 67040"/>
                  <a:gd name="connsiteX8" fmla="*/ 5939 w 30301"/>
                  <a:gd name="connsiteY8" fmla="*/ 59494 h 67040"/>
                  <a:gd name="connsiteX9" fmla="*/ 9462 w 30301"/>
                  <a:gd name="connsiteY9" fmla="*/ 59954 h 67040"/>
                  <a:gd name="connsiteX10" fmla="*/ 10086 w 30301"/>
                  <a:gd name="connsiteY10" fmla="*/ 59180 h 67040"/>
                  <a:gd name="connsiteX11" fmla="*/ 9675 w 30301"/>
                  <a:gd name="connsiteY11" fmla="*/ 64255 h 67040"/>
                  <a:gd name="connsiteX12" fmla="*/ 15253 w 30301"/>
                  <a:gd name="connsiteY12" fmla="*/ 65010 h 67040"/>
                  <a:gd name="connsiteX13" fmla="*/ 21993 w 30301"/>
                  <a:gd name="connsiteY13" fmla="*/ 32549 h 67040"/>
                  <a:gd name="connsiteX14" fmla="*/ 30281 w 30301"/>
                  <a:gd name="connsiteY14" fmla="*/ 1870 h 67040"/>
                  <a:gd name="connsiteX15" fmla="*/ 26565 w 30301"/>
                  <a:gd name="connsiteY15" fmla="*/ 863 h 6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0301" h="67040">
                    <a:moveTo>
                      <a:pt x="26565" y="863"/>
                    </a:moveTo>
                    <a:cubicBezTo>
                      <a:pt x="20135" y="9369"/>
                      <a:pt x="17010" y="21228"/>
                      <a:pt x="14576" y="31437"/>
                    </a:cubicBezTo>
                    <a:cubicBezTo>
                      <a:pt x="13594" y="35554"/>
                      <a:pt x="12766" y="39681"/>
                      <a:pt x="12070" y="43827"/>
                    </a:cubicBezTo>
                    <a:cubicBezTo>
                      <a:pt x="12012" y="44161"/>
                      <a:pt x="11533" y="44147"/>
                      <a:pt x="11504" y="43804"/>
                    </a:cubicBezTo>
                    <a:cubicBezTo>
                      <a:pt x="11242" y="40542"/>
                      <a:pt x="10758" y="37277"/>
                      <a:pt x="10347" y="34107"/>
                    </a:cubicBezTo>
                    <a:cubicBezTo>
                      <a:pt x="9171" y="25036"/>
                      <a:pt x="7067" y="16133"/>
                      <a:pt x="4382" y="7390"/>
                    </a:cubicBezTo>
                    <a:cubicBezTo>
                      <a:pt x="3540" y="4647"/>
                      <a:pt x="-607" y="5779"/>
                      <a:pt x="75" y="8576"/>
                    </a:cubicBezTo>
                    <a:cubicBezTo>
                      <a:pt x="2209" y="17270"/>
                      <a:pt x="3530" y="26056"/>
                      <a:pt x="4154" y="34993"/>
                    </a:cubicBezTo>
                    <a:cubicBezTo>
                      <a:pt x="4720" y="43112"/>
                      <a:pt x="3327" y="51762"/>
                      <a:pt x="5939" y="59494"/>
                    </a:cubicBezTo>
                    <a:cubicBezTo>
                      <a:pt x="6418" y="60907"/>
                      <a:pt x="8726" y="61579"/>
                      <a:pt x="9462" y="59954"/>
                    </a:cubicBezTo>
                    <a:cubicBezTo>
                      <a:pt x="9733" y="59359"/>
                      <a:pt x="10115" y="58831"/>
                      <a:pt x="10086" y="59180"/>
                    </a:cubicBezTo>
                    <a:cubicBezTo>
                      <a:pt x="9931" y="60868"/>
                      <a:pt x="9791" y="62557"/>
                      <a:pt x="9675" y="64255"/>
                    </a:cubicBezTo>
                    <a:cubicBezTo>
                      <a:pt x="9462" y="67400"/>
                      <a:pt x="14779" y="68193"/>
                      <a:pt x="15253" y="65010"/>
                    </a:cubicBezTo>
                    <a:cubicBezTo>
                      <a:pt x="16879" y="54099"/>
                      <a:pt x="19105" y="43199"/>
                      <a:pt x="21993" y="32549"/>
                    </a:cubicBezTo>
                    <a:cubicBezTo>
                      <a:pt x="24727" y="22471"/>
                      <a:pt x="28926" y="12233"/>
                      <a:pt x="30281" y="1870"/>
                    </a:cubicBezTo>
                    <a:cubicBezTo>
                      <a:pt x="30576" y="-341"/>
                      <a:pt x="27581" y="-477"/>
                      <a:pt x="26565" y="8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 131">
                <a:extLst>
                  <a:ext uri="{FF2B5EF4-FFF2-40B4-BE49-F238E27FC236}">
                    <a16:creationId xmlns:a16="http://schemas.microsoft.com/office/drawing/2014/main" id="{EC953F01-E003-0585-6D07-EE363C141984}"/>
                  </a:ext>
                </a:extLst>
              </p:cNvPr>
              <p:cNvSpPr/>
              <p:nvPr/>
            </p:nvSpPr>
            <p:spPr>
              <a:xfrm>
                <a:off x="-810977" y="5069541"/>
                <a:ext cx="22297" cy="78705"/>
              </a:xfrm>
              <a:custGeom>
                <a:avLst/>
                <a:gdLst>
                  <a:gd name="connsiteX0" fmla="*/ 9068 w 22297"/>
                  <a:gd name="connsiteY0" fmla="*/ 37008 h 78705"/>
                  <a:gd name="connsiteX1" fmla="*/ 22112 w 22297"/>
                  <a:gd name="connsiteY1" fmla="*/ 2545 h 78705"/>
                  <a:gd name="connsiteX2" fmla="*/ 19456 w 22297"/>
                  <a:gd name="connsiteY2" fmla="*/ 498 h 78705"/>
                  <a:gd name="connsiteX3" fmla="*/ 2764 w 22297"/>
                  <a:gd name="connsiteY3" fmla="*/ 76334 h 78705"/>
                  <a:gd name="connsiteX4" fmla="*/ 9155 w 22297"/>
                  <a:gd name="connsiteY4" fmla="*/ 74573 h 78705"/>
                  <a:gd name="connsiteX5" fmla="*/ 9068 w 22297"/>
                  <a:gd name="connsiteY5" fmla="*/ 37008 h 7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97" h="78705">
                    <a:moveTo>
                      <a:pt x="9068" y="37008"/>
                    </a:moveTo>
                    <a:cubicBezTo>
                      <a:pt x="11739" y="24695"/>
                      <a:pt x="16703" y="13842"/>
                      <a:pt x="22112" y="2545"/>
                    </a:cubicBezTo>
                    <a:cubicBezTo>
                      <a:pt x="22920" y="851"/>
                      <a:pt x="20912" y="-876"/>
                      <a:pt x="19456" y="498"/>
                    </a:cubicBezTo>
                    <a:cubicBezTo>
                      <a:pt x="-115" y="18980"/>
                      <a:pt x="-3289" y="51480"/>
                      <a:pt x="2764" y="76334"/>
                    </a:cubicBezTo>
                    <a:cubicBezTo>
                      <a:pt x="3775" y="80490"/>
                      <a:pt x="10074" y="78724"/>
                      <a:pt x="9155" y="74573"/>
                    </a:cubicBezTo>
                    <a:cubicBezTo>
                      <a:pt x="6417" y="62201"/>
                      <a:pt x="6383" y="49394"/>
                      <a:pt x="9068" y="370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 132">
                <a:extLst>
                  <a:ext uri="{FF2B5EF4-FFF2-40B4-BE49-F238E27FC236}">
                    <a16:creationId xmlns:a16="http://schemas.microsoft.com/office/drawing/2014/main" id="{F60D22DA-59CB-BD06-FC79-02591D4B4590}"/>
                  </a:ext>
                </a:extLst>
              </p:cNvPr>
              <p:cNvSpPr/>
              <p:nvPr/>
            </p:nvSpPr>
            <p:spPr>
              <a:xfrm>
                <a:off x="-899880" y="5057056"/>
                <a:ext cx="55877" cy="91145"/>
              </a:xfrm>
              <a:custGeom>
                <a:avLst/>
                <a:gdLst>
                  <a:gd name="connsiteX0" fmla="*/ 36204 w 55877"/>
                  <a:gd name="connsiteY0" fmla="*/ 42434 h 91145"/>
                  <a:gd name="connsiteX1" fmla="*/ 5849 w 55877"/>
                  <a:gd name="connsiteY1" fmla="*/ 1114 h 91145"/>
                  <a:gd name="connsiteX2" fmla="*/ 923 w 55877"/>
                  <a:gd name="connsiteY2" fmla="*/ 6040 h 91145"/>
                  <a:gd name="connsiteX3" fmla="*/ 30365 w 55877"/>
                  <a:gd name="connsiteY3" fmla="*/ 46798 h 91145"/>
                  <a:gd name="connsiteX4" fmla="*/ 41628 w 55877"/>
                  <a:gd name="connsiteY4" fmla="*/ 68681 h 91145"/>
                  <a:gd name="connsiteX5" fmla="*/ 52239 w 55877"/>
                  <a:gd name="connsiteY5" fmla="*/ 90488 h 91145"/>
                  <a:gd name="connsiteX6" fmla="*/ 55877 w 55877"/>
                  <a:gd name="connsiteY6" fmla="*/ 88983 h 91145"/>
                  <a:gd name="connsiteX7" fmla="*/ 48344 w 55877"/>
                  <a:gd name="connsiteY7" fmla="*/ 65706 h 91145"/>
                  <a:gd name="connsiteX8" fmla="*/ 36204 w 55877"/>
                  <a:gd name="connsiteY8" fmla="*/ 42434 h 9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877" h="91145">
                    <a:moveTo>
                      <a:pt x="36204" y="42434"/>
                    </a:moveTo>
                    <a:cubicBezTo>
                      <a:pt x="27510" y="27677"/>
                      <a:pt x="17301" y="13844"/>
                      <a:pt x="5849" y="1114"/>
                    </a:cubicBezTo>
                    <a:cubicBezTo>
                      <a:pt x="2839" y="-2229"/>
                      <a:pt x="-2047" y="2701"/>
                      <a:pt x="923" y="6040"/>
                    </a:cubicBezTo>
                    <a:cubicBezTo>
                      <a:pt x="12100" y="18600"/>
                      <a:pt x="21956" y="32234"/>
                      <a:pt x="30365" y="46798"/>
                    </a:cubicBezTo>
                    <a:cubicBezTo>
                      <a:pt x="34468" y="53905"/>
                      <a:pt x="38227" y="61211"/>
                      <a:pt x="41628" y="68681"/>
                    </a:cubicBezTo>
                    <a:cubicBezTo>
                      <a:pt x="44909" y="75891"/>
                      <a:pt x="47250" y="84242"/>
                      <a:pt x="52239" y="90488"/>
                    </a:cubicBezTo>
                    <a:cubicBezTo>
                      <a:pt x="53434" y="91983"/>
                      <a:pt x="55882" y="90691"/>
                      <a:pt x="55877" y="88983"/>
                    </a:cubicBezTo>
                    <a:cubicBezTo>
                      <a:pt x="55858" y="80932"/>
                      <a:pt x="51629" y="72881"/>
                      <a:pt x="48344" y="65706"/>
                    </a:cubicBezTo>
                    <a:cubicBezTo>
                      <a:pt x="44701" y="57747"/>
                      <a:pt x="40646" y="49977"/>
                      <a:pt x="36204" y="42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133">
                <a:extLst>
                  <a:ext uri="{FF2B5EF4-FFF2-40B4-BE49-F238E27FC236}">
                    <a16:creationId xmlns:a16="http://schemas.microsoft.com/office/drawing/2014/main" id="{C9E275C4-1015-C5A6-ADFB-1D0C2F5D90A4}"/>
                  </a:ext>
                </a:extLst>
              </p:cNvPr>
              <p:cNvSpPr/>
              <p:nvPr/>
            </p:nvSpPr>
            <p:spPr>
              <a:xfrm>
                <a:off x="-882460" y="5119167"/>
                <a:ext cx="30600" cy="28202"/>
              </a:xfrm>
              <a:custGeom>
                <a:avLst/>
                <a:gdLst>
                  <a:gd name="connsiteX0" fmla="*/ 17115 w 30600"/>
                  <a:gd name="connsiteY0" fmla="*/ 6426 h 28202"/>
                  <a:gd name="connsiteX1" fmla="*/ 510 w 30600"/>
                  <a:gd name="connsiteY1" fmla="*/ 1732 h 28202"/>
                  <a:gd name="connsiteX2" fmla="*/ 1754 w 30600"/>
                  <a:gd name="connsiteY2" fmla="*/ 4732 h 28202"/>
                  <a:gd name="connsiteX3" fmla="*/ 16124 w 30600"/>
                  <a:gd name="connsiteY3" fmla="*/ 14835 h 28202"/>
                  <a:gd name="connsiteX4" fmla="*/ 25704 w 30600"/>
                  <a:gd name="connsiteY4" fmla="*/ 27380 h 28202"/>
                  <a:gd name="connsiteX5" fmla="*/ 30566 w 30600"/>
                  <a:gd name="connsiteY5" fmla="*/ 24550 h 28202"/>
                  <a:gd name="connsiteX6" fmla="*/ 17115 w 30600"/>
                  <a:gd name="connsiteY6" fmla="*/ 6426 h 28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600" h="28202">
                    <a:moveTo>
                      <a:pt x="17115" y="6426"/>
                    </a:moveTo>
                    <a:cubicBezTo>
                      <a:pt x="12529" y="2744"/>
                      <a:pt x="6050" y="-2869"/>
                      <a:pt x="510" y="1732"/>
                    </a:cubicBezTo>
                    <a:cubicBezTo>
                      <a:pt x="-617" y="2671"/>
                      <a:pt x="268" y="4887"/>
                      <a:pt x="1754" y="4732"/>
                    </a:cubicBezTo>
                    <a:cubicBezTo>
                      <a:pt x="7207" y="4176"/>
                      <a:pt x="12809" y="11269"/>
                      <a:pt x="16124" y="14835"/>
                    </a:cubicBezTo>
                    <a:cubicBezTo>
                      <a:pt x="19656" y="18628"/>
                      <a:pt x="21867" y="24047"/>
                      <a:pt x="25704" y="27380"/>
                    </a:cubicBezTo>
                    <a:cubicBezTo>
                      <a:pt x="28045" y="29408"/>
                      <a:pt x="30948" y="27390"/>
                      <a:pt x="30566" y="24550"/>
                    </a:cubicBezTo>
                    <a:cubicBezTo>
                      <a:pt x="29671" y="17921"/>
                      <a:pt x="22118" y="10437"/>
                      <a:pt x="17115" y="642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 134">
                <a:extLst>
                  <a:ext uri="{FF2B5EF4-FFF2-40B4-BE49-F238E27FC236}">
                    <a16:creationId xmlns:a16="http://schemas.microsoft.com/office/drawing/2014/main" id="{96E0668B-5ABF-E2F7-D6F6-72C5A60F32D2}"/>
                  </a:ext>
                </a:extLst>
              </p:cNvPr>
              <p:cNvSpPr/>
              <p:nvPr/>
            </p:nvSpPr>
            <p:spPr>
              <a:xfrm>
                <a:off x="-792075" y="4986039"/>
                <a:ext cx="88045" cy="166580"/>
              </a:xfrm>
              <a:custGeom>
                <a:avLst/>
                <a:gdLst>
                  <a:gd name="connsiteX0" fmla="*/ 87566 w 88045"/>
                  <a:gd name="connsiteY0" fmla="*/ 4497 h 166580"/>
                  <a:gd name="connsiteX1" fmla="*/ 82946 w 88045"/>
                  <a:gd name="connsiteY1" fmla="*/ 931 h 166580"/>
                  <a:gd name="connsiteX2" fmla="*/ 28926 w 88045"/>
                  <a:gd name="connsiteY2" fmla="*/ 78107 h 166580"/>
                  <a:gd name="connsiteX3" fmla="*/ 10487 w 88045"/>
                  <a:gd name="connsiteY3" fmla="*/ 119683 h 166580"/>
                  <a:gd name="connsiteX4" fmla="*/ 3728 w 88045"/>
                  <a:gd name="connsiteY4" fmla="*/ 141629 h 166580"/>
                  <a:gd name="connsiteX5" fmla="*/ 239 w 88045"/>
                  <a:gd name="connsiteY5" fmla="*/ 164292 h 166580"/>
                  <a:gd name="connsiteX6" fmla="*/ 6113 w 88045"/>
                  <a:gd name="connsiteY6" fmla="*/ 165061 h 166580"/>
                  <a:gd name="connsiteX7" fmla="*/ 9403 w 88045"/>
                  <a:gd name="connsiteY7" fmla="*/ 154170 h 166580"/>
                  <a:gd name="connsiteX8" fmla="*/ 12204 w 88045"/>
                  <a:gd name="connsiteY8" fmla="*/ 143971 h 166580"/>
                  <a:gd name="connsiteX9" fmla="*/ 18673 w 88045"/>
                  <a:gd name="connsiteY9" fmla="*/ 122857 h 166580"/>
                  <a:gd name="connsiteX10" fmla="*/ 37257 w 88045"/>
                  <a:gd name="connsiteY10" fmla="*/ 80913 h 166580"/>
                  <a:gd name="connsiteX11" fmla="*/ 87566 w 88045"/>
                  <a:gd name="connsiteY11" fmla="*/ 4497 h 166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045" h="166580">
                    <a:moveTo>
                      <a:pt x="87566" y="4497"/>
                    </a:moveTo>
                    <a:cubicBezTo>
                      <a:pt x="89521" y="1826"/>
                      <a:pt x="84997" y="-1706"/>
                      <a:pt x="82946" y="931"/>
                    </a:cubicBezTo>
                    <a:cubicBezTo>
                      <a:pt x="63723" y="25684"/>
                      <a:pt x="43852" y="50427"/>
                      <a:pt x="28926" y="78107"/>
                    </a:cubicBezTo>
                    <a:cubicBezTo>
                      <a:pt x="21726" y="91456"/>
                      <a:pt x="15538" y="105380"/>
                      <a:pt x="10487" y="119683"/>
                    </a:cubicBezTo>
                    <a:cubicBezTo>
                      <a:pt x="7942" y="126887"/>
                      <a:pt x="5591" y="134217"/>
                      <a:pt x="3728" y="141629"/>
                    </a:cubicBezTo>
                    <a:cubicBezTo>
                      <a:pt x="2005" y="148480"/>
                      <a:pt x="-844" y="157247"/>
                      <a:pt x="239" y="164292"/>
                    </a:cubicBezTo>
                    <a:cubicBezTo>
                      <a:pt x="675" y="167127"/>
                      <a:pt x="4831" y="167263"/>
                      <a:pt x="6113" y="165061"/>
                    </a:cubicBezTo>
                    <a:cubicBezTo>
                      <a:pt x="8015" y="161790"/>
                      <a:pt x="8469" y="157809"/>
                      <a:pt x="9403" y="154170"/>
                    </a:cubicBezTo>
                    <a:cubicBezTo>
                      <a:pt x="10284" y="150755"/>
                      <a:pt x="11271" y="147372"/>
                      <a:pt x="12204" y="143971"/>
                    </a:cubicBezTo>
                    <a:cubicBezTo>
                      <a:pt x="14159" y="136869"/>
                      <a:pt x="16245" y="129819"/>
                      <a:pt x="18673" y="122857"/>
                    </a:cubicBezTo>
                    <a:cubicBezTo>
                      <a:pt x="23725" y="108390"/>
                      <a:pt x="29951" y="94383"/>
                      <a:pt x="37257" y="80913"/>
                    </a:cubicBezTo>
                    <a:cubicBezTo>
                      <a:pt x="51845" y="54022"/>
                      <a:pt x="69534" y="29138"/>
                      <a:pt x="87566" y="44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 135">
                <a:extLst>
                  <a:ext uri="{FF2B5EF4-FFF2-40B4-BE49-F238E27FC236}">
                    <a16:creationId xmlns:a16="http://schemas.microsoft.com/office/drawing/2014/main" id="{85201CFB-300A-AE65-0AE8-6CA036DAF556}"/>
                  </a:ext>
                </a:extLst>
              </p:cNvPr>
              <p:cNvSpPr/>
              <p:nvPr/>
            </p:nvSpPr>
            <p:spPr>
              <a:xfrm>
                <a:off x="-761646" y="5072953"/>
                <a:ext cx="11302" cy="76241"/>
              </a:xfrm>
              <a:custGeom>
                <a:avLst/>
                <a:gdLst>
                  <a:gd name="connsiteX0" fmla="*/ 11285 w 11302"/>
                  <a:gd name="connsiteY0" fmla="*/ 2384 h 76241"/>
                  <a:gd name="connsiteX1" fmla="*/ 6746 w 11302"/>
                  <a:gd name="connsiteY1" fmla="*/ 1155 h 76241"/>
                  <a:gd name="connsiteX2" fmla="*/ 11 w 11302"/>
                  <a:gd name="connsiteY2" fmla="*/ 35091 h 76241"/>
                  <a:gd name="connsiteX3" fmla="*/ 2106 w 11302"/>
                  <a:gd name="connsiteY3" fmla="*/ 72094 h 76241"/>
                  <a:gd name="connsiteX4" fmla="*/ 10762 w 11302"/>
                  <a:gd name="connsiteY4" fmla="*/ 72094 h 76241"/>
                  <a:gd name="connsiteX5" fmla="*/ 8894 w 11302"/>
                  <a:gd name="connsiteY5" fmla="*/ 36891 h 76241"/>
                  <a:gd name="connsiteX6" fmla="*/ 11285 w 11302"/>
                  <a:gd name="connsiteY6" fmla="*/ 2384 h 7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02" h="76241">
                    <a:moveTo>
                      <a:pt x="11285" y="2384"/>
                    </a:moveTo>
                    <a:cubicBezTo>
                      <a:pt x="11231" y="-70"/>
                      <a:pt x="8043" y="-882"/>
                      <a:pt x="6746" y="1155"/>
                    </a:cubicBezTo>
                    <a:cubicBezTo>
                      <a:pt x="543" y="10918"/>
                      <a:pt x="132" y="23842"/>
                      <a:pt x="11" y="35091"/>
                    </a:cubicBezTo>
                    <a:cubicBezTo>
                      <a:pt x="-124" y="47457"/>
                      <a:pt x="984" y="59795"/>
                      <a:pt x="2106" y="72094"/>
                    </a:cubicBezTo>
                    <a:cubicBezTo>
                      <a:pt x="2609" y="77586"/>
                      <a:pt x="11236" y="77663"/>
                      <a:pt x="10762" y="72094"/>
                    </a:cubicBezTo>
                    <a:cubicBezTo>
                      <a:pt x="9770" y="60385"/>
                      <a:pt x="8802" y="48652"/>
                      <a:pt x="8894" y="36891"/>
                    </a:cubicBezTo>
                    <a:cubicBezTo>
                      <a:pt x="8991" y="25346"/>
                      <a:pt x="11541" y="13884"/>
                      <a:pt x="11285" y="23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 136">
                <a:extLst>
                  <a:ext uri="{FF2B5EF4-FFF2-40B4-BE49-F238E27FC236}">
                    <a16:creationId xmlns:a16="http://schemas.microsoft.com/office/drawing/2014/main" id="{E885D2E3-B560-9445-90A7-EE07F99305D2}"/>
                  </a:ext>
                </a:extLst>
              </p:cNvPr>
              <p:cNvSpPr/>
              <p:nvPr/>
            </p:nvSpPr>
            <p:spPr>
              <a:xfrm>
                <a:off x="-696143" y="5093002"/>
                <a:ext cx="11702" cy="55090"/>
              </a:xfrm>
              <a:custGeom>
                <a:avLst/>
                <a:gdLst>
                  <a:gd name="connsiteX0" fmla="*/ 7324 w 11702"/>
                  <a:gd name="connsiteY0" fmla="*/ 1572 h 55090"/>
                  <a:gd name="connsiteX1" fmla="*/ 1359 w 11702"/>
                  <a:gd name="connsiteY1" fmla="*/ 28289 h 55090"/>
                  <a:gd name="connsiteX2" fmla="*/ 2239 w 11702"/>
                  <a:gd name="connsiteY2" fmla="*/ 54140 h 55090"/>
                  <a:gd name="connsiteX3" fmla="*/ 5762 w 11702"/>
                  <a:gd name="connsiteY3" fmla="*/ 53680 h 55090"/>
                  <a:gd name="connsiteX4" fmla="*/ 7547 w 11702"/>
                  <a:gd name="connsiteY4" fmla="*/ 29179 h 55090"/>
                  <a:gd name="connsiteX5" fmla="*/ 11626 w 11702"/>
                  <a:gd name="connsiteY5" fmla="*/ 2762 h 55090"/>
                  <a:gd name="connsiteX6" fmla="*/ 7324 w 11702"/>
                  <a:gd name="connsiteY6" fmla="*/ 1572 h 55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02" h="55090">
                    <a:moveTo>
                      <a:pt x="7324" y="1572"/>
                    </a:moveTo>
                    <a:cubicBezTo>
                      <a:pt x="4634" y="10315"/>
                      <a:pt x="2530" y="19217"/>
                      <a:pt x="1359" y="28289"/>
                    </a:cubicBezTo>
                    <a:cubicBezTo>
                      <a:pt x="251" y="36843"/>
                      <a:pt x="-1418" y="46089"/>
                      <a:pt x="2239" y="54140"/>
                    </a:cubicBezTo>
                    <a:cubicBezTo>
                      <a:pt x="2980" y="55766"/>
                      <a:pt x="5283" y="55103"/>
                      <a:pt x="5762" y="53680"/>
                    </a:cubicBezTo>
                    <a:cubicBezTo>
                      <a:pt x="8379" y="45939"/>
                      <a:pt x="6981" y="37303"/>
                      <a:pt x="7547" y="29179"/>
                    </a:cubicBezTo>
                    <a:cubicBezTo>
                      <a:pt x="8171" y="20248"/>
                      <a:pt x="9492" y="11456"/>
                      <a:pt x="11626" y="2762"/>
                    </a:cubicBezTo>
                    <a:cubicBezTo>
                      <a:pt x="12313" y="-35"/>
                      <a:pt x="8171" y="-1172"/>
                      <a:pt x="7324" y="15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 137">
                <a:extLst>
                  <a:ext uri="{FF2B5EF4-FFF2-40B4-BE49-F238E27FC236}">
                    <a16:creationId xmlns:a16="http://schemas.microsoft.com/office/drawing/2014/main" id="{84CDABF0-8619-0145-5E44-71699EA83F7E}"/>
                  </a:ext>
                </a:extLst>
              </p:cNvPr>
              <p:cNvSpPr/>
              <p:nvPr/>
            </p:nvSpPr>
            <p:spPr>
              <a:xfrm>
                <a:off x="-679083" y="5071471"/>
                <a:ext cx="22299" cy="78696"/>
              </a:xfrm>
              <a:custGeom>
                <a:avLst/>
                <a:gdLst>
                  <a:gd name="connsiteX0" fmla="*/ 2844 w 22299"/>
                  <a:gd name="connsiteY0" fmla="*/ 493 h 78696"/>
                  <a:gd name="connsiteX1" fmla="*/ 188 w 22299"/>
                  <a:gd name="connsiteY1" fmla="*/ 2540 h 78696"/>
                  <a:gd name="connsiteX2" fmla="*/ 13232 w 22299"/>
                  <a:gd name="connsiteY2" fmla="*/ 37003 h 78696"/>
                  <a:gd name="connsiteX3" fmla="*/ 13145 w 22299"/>
                  <a:gd name="connsiteY3" fmla="*/ 74563 h 78696"/>
                  <a:gd name="connsiteX4" fmla="*/ 19536 w 22299"/>
                  <a:gd name="connsiteY4" fmla="*/ 76325 h 78696"/>
                  <a:gd name="connsiteX5" fmla="*/ 2844 w 22299"/>
                  <a:gd name="connsiteY5" fmla="*/ 493 h 78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99" h="78696">
                    <a:moveTo>
                      <a:pt x="2844" y="493"/>
                    </a:moveTo>
                    <a:cubicBezTo>
                      <a:pt x="1402" y="-866"/>
                      <a:pt x="-630" y="837"/>
                      <a:pt x="188" y="2540"/>
                    </a:cubicBezTo>
                    <a:cubicBezTo>
                      <a:pt x="5597" y="13837"/>
                      <a:pt x="10556" y="24690"/>
                      <a:pt x="13232" y="37003"/>
                    </a:cubicBezTo>
                    <a:cubicBezTo>
                      <a:pt x="15922" y="49390"/>
                      <a:pt x="15888" y="62192"/>
                      <a:pt x="13145" y="74563"/>
                    </a:cubicBezTo>
                    <a:cubicBezTo>
                      <a:pt x="12225" y="78710"/>
                      <a:pt x="18520" y="80486"/>
                      <a:pt x="19536" y="76325"/>
                    </a:cubicBezTo>
                    <a:cubicBezTo>
                      <a:pt x="25589" y="51475"/>
                      <a:pt x="22415" y="18976"/>
                      <a:pt x="2844" y="4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 138">
                <a:extLst>
                  <a:ext uri="{FF2B5EF4-FFF2-40B4-BE49-F238E27FC236}">
                    <a16:creationId xmlns:a16="http://schemas.microsoft.com/office/drawing/2014/main" id="{79166485-0242-F934-DE3D-0E03AF44876B}"/>
                  </a:ext>
                </a:extLst>
              </p:cNvPr>
              <p:cNvSpPr/>
              <p:nvPr/>
            </p:nvSpPr>
            <p:spPr>
              <a:xfrm>
                <a:off x="-655882" y="5022233"/>
                <a:ext cx="60819" cy="127889"/>
              </a:xfrm>
              <a:custGeom>
                <a:avLst/>
                <a:gdLst>
                  <a:gd name="connsiteX0" fmla="*/ 54966 w 60819"/>
                  <a:gd name="connsiteY0" fmla="*/ 37863 h 127889"/>
                  <a:gd name="connsiteX1" fmla="*/ 24611 w 60819"/>
                  <a:gd name="connsiteY1" fmla="*/ 79182 h 127889"/>
                  <a:gd name="connsiteX2" fmla="*/ 12476 w 60819"/>
                  <a:gd name="connsiteY2" fmla="*/ 102454 h 127889"/>
                  <a:gd name="connsiteX3" fmla="*/ 6612 w 60819"/>
                  <a:gd name="connsiteY3" fmla="*/ 116297 h 127889"/>
                  <a:gd name="connsiteX4" fmla="*/ 6186 w 60819"/>
                  <a:gd name="connsiteY4" fmla="*/ 116239 h 127889"/>
                  <a:gd name="connsiteX5" fmla="*/ 38743 w 60819"/>
                  <a:gd name="connsiteY5" fmla="*/ 5262 h 127889"/>
                  <a:gd name="connsiteX6" fmla="*/ 32434 w 60819"/>
                  <a:gd name="connsiteY6" fmla="*/ 1575 h 127889"/>
                  <a:gd name="connsiteX7" fmla="*/ 700 w 60819"/>
                  <a:gd name="connsiteY7" fmla="*/ 118469 h 127889"/>
                  <a:gd name="connsiteX8" fmla="*/ 5107 w 60819"/>
                  <a:gd name="connsiteY8" fmla="*/ 120748 h 127889"/>
                  <a:gd name="connsiteX9" fmla="*/ 5422 w 60819"/>
                  <a:gd name="connsiteY9" fmla="*/ 120966 h 127889"/>
                  <a:gd name="connsiteX10" fmla="*/ 4948 w 60819"/>
                  <a:gd name="connsiteY10" fmla="*/ 125727 h 127889"/>
                  <a:gd name="connsiteX11" fmla="*/ 8586 w 60819"/>
                  <a:gd name="connsiteY11" fmla="*/ 127231 h 127889"/>
                  <a:gd name="connsiteX12" fmla="*/ 18858 w 60819"/>
                  <a:gd name="connsiteY12" fmla="*/ 106175 h 127889"/>
                  <a:gd name="connsiteX13" fmla="*/ 30460 w 60819"/>
                  <a:gd name="connsiteY13" fmla="*/ 83541 h 127889"/>
                  <a:gd name="connsiteX14" fmla="*/ 59901 w 60819"/>
                  <a:gd name="connsiteY14" fmla="*/ 42783 h 127889"/>
                  <a:gd name="connsiteX15" fmla="*/ 54966 w 60819"/>
                  <a:gd name="connsiteY15" fmla="*/ 37863 h 127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819" h="127889">
                    <a:moveTo>
                      <a:pt x="54966" y="37863"/>
                    </a:moveTo>
                    <a:cubicBezTo>
                      <a:pt x="43514" y="50592"/>
                      <a:pt x="33300" y="64420"/>
                      <a:pt x="24611" y="79182"/>
                    </a:cubicBezTo>
                    <a:cubicBezTo>
                      <a:pt x="20169" y="86725"/>
                      <a:pt x="16120" y="94495"/>
                      <a:pt x="12476" y="102454"/>
                    </a:cubicBezTo>
                    <a:cubicBezTo>
                      <a:pt x="10483" y="106809"/>
                      <a:pt x="8146" y="111492"/>
                      <a:pt x="6612" y="116297"/>
                    </a:cubicBezTo>
                    <a:cubicBezTo>
                      <a:pt x="6540" y="116529"/>
                      <a:pt x="6191" y="116485"/>
                      <a:pt x="6186" y="116239"/>
                    </a:cubicBezTo>
                    <a:cubicBezTo>
                      <a:pt x="5306" y="77435"/>
                      <a:pt x="17668" y="37689"/>
                      <a:pt x="38743" y="5262"/>
                    </a:cubicBezTo>
                    <a:cubicBezTo>
                      <a:pt x="41366" y="1227"/>
                      <a:pt x="35192" y="-2073"/>
                      <a:pt x="32434" y="1575"/>
                    </a:cubicBezTo>
                    <a:cubicBezTo>
                      <a:pt x="6990" y="35250"/>
                      <a:pt x="-2847" y="76734"/>
                      <a:pt x="700" y="118469"/>
                    </a:cubicBezTo>
                    <a:cubicBezTo>
                      <a:pt x="908" y="120898"/>
                      <a:pt x="3545" y="121692"/>
                      <a:pt x="5107" y="120748"/>
                    </a:cubicBezTo>
                    <a:cubicBezTo>
                      <a:pt x="5267" y="120651"/>
                      <a:pt x="5456" y="120787"/>
                      <a:pt x="5422" y="120966"/>
                    </a:cubicBezTo>
                    <a:cubicBezTo>
                      <a:pt x="5127" y="122548"/>
                      <a:pt x="4953" y="124135"/>
                      <a:pt x="4948" y="125727"/>
                    </a:cubicBezTo>
                    <a:cubicBezTo>
                      <a:pt x="4943" y="127425"/>
                      <a:pt x="7386" y="128731"/>
                      <a:pt x="8586" y="127231"/>
                    </a:cubicBezTo>
                    <a:cubicBezTo>
                      <a:pt x="13420" y="121189"/>
                      <a:pt x="15703" y="113162"/>
                      <a:pt x="18858" y="106175"/>
                    </a:cubicBezTo>
                    <a:cubicBezTo>
                      <a:pt x="22346" y="98443"/>
                      <a:pt x="26217" y="90886"/>
                      <a:pt x="30460" y="83541"/>
                    </a:cubicBezTo>
                    <a:cubicBezTo>
                      <a:pt x="38869" y="68978"/>
                      <a:pt x="48720" y="55344"/>
                      <a:pt x="59901" y="42783"/>
                    </a:cubicBezTo>
                    <a:cubicBezTo>
                      <a:pt x="62863" y="39450"/>
                      <a:pt x="57976" y="34515"/>
                      <a:pt x="54966" y="378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 139">
                <a:extLst>
                  <a:ext uri="{FF2B5EF4-FFF2-40B4-BE49-F238E27FC236}">
                    <a16:creationId xmlns:a16="http://schemas.microsoft.com/office/drawing/2014/main" id="{3981357D-EE4E-752F-5870-9D9CBE9F7696}"/>
                  </a:ext>
                </a:extLst>
              </p:cNvPr>
              <p:cNvSpPr/>
              <p:nvPr/>
            </p:nvSpPr>
            <p:spPr>
              <a:xfrm>
                <a:off x="-736565" y="5061600"/>
                <a:ext cx="23884" cy="84813"/>
              </a:xfrm>
              <a:custGeom>
                <a:avLst/>
                <a:gdLst>
                  <a:gd name="connsiteX0" fmla="*/ 23836 w 23884"/>
                  <a:gd name="connsiteY0" fmla="*/ 3257 h 84813"/>
                  <a:gd name="connsiteX1" fmla="*/ 19075 w 23884"/>
                  <a:gd name="connsiteY1" fmla="*/ 1249 h 84813"/>
                  <a:gd name="connsiteX2" fmla="*/ 11286 w 23884"/>
                  <a:gd name="connsiteY2" fmla="*/ 19886 h 84813"/>
                  <a:gd name="connsiteX3" fmla="*/ 5712 w 23884"/>
                  <a:gd name="connsiteY3" fmla="*/ 40391 h 84813"/>
                  <a:gd name="connsiteX4" fmla="*/ 8 w 23884"/>
                  <a:gd name="connsiteY4" fmla="*/ 81725 h 84813"/>
                  <a:gd name="connsiteX5" fmla="*/ 6433 w 23884"/>
                  <a:gd name="connsiteY5" fmla="*/ 81725 h 84813"/>
                  <a:gd name="connsiteX6" fmla="*/ 12771 w 23884"/>
                  <a:gd name="connsiteY6" fmla="*/ 41417 h 84813"/>
                  <a:gd name="connsiteX7" fmla="*/ 17914 w 23884"/>
                  <a:gd name="connsiteY7" fmla="*/ 22625 h 84813"/>
                  <a:gd name="connsiteX8" fmla="*/ 23836 w 23884"/>
                  <a:gd name="connsiteY8" fmla="*/ 3257 h 8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84" h="84813">
                    <a:moveTo>
                      <a:pt x="23836" y="3257"/>
                    </a:moveTo>
                    <a:cubicBezTo>
                      <a:pt x="24339" y="378"/>
                      <a:pt x="20778" y="-1291"/>
                      <a:pt x="19075" y="1249"/>
                    </a:cubicBezTo>
                    <a:cubicBezTo>
                      <a:pt x="15413" y="6721"/>
                      <a:pt x="13289" y="13660"/>
                      <a:pt x="11286" y="19886"/>
                    </a:cubicBezTo>
                    <a:cubicBezTo>
                      <a:pt x="9113" y="26636"/>
                      <a:pt x="7236" y="33468"/>
                      <a:pt x="5712" y="40391"/>
                    </a:cubicBezTo>
                    <a:cubicBezTo>
                      <a:pt x="2717" y="53992"/>
                      <a:pt x="859" y="67829"/>
                      <a:pt x="8" y="81725"/>
                    </a:cubicBezTo>
                    <a:cubicBezTo>
                      <a:pt x="-249" y="85871"/>
                      <a:pt x="6113" y="85813"/>
                      <a:pt x="6433" y="81725"/>
                    </a:cubicBezTo>
                    <a:cubicBezTo>
                      <a:pt x="7492" y="68139"/>
                      <a:pt x="9578" y="54674"/>
                      <a:pt x="12771" y="41417"/>
                    </a:cubicBezTo>
                    <a:cubicBezTo>
                      <a:pt x="14290" y="35108"/>
                      <a:pt x="15989" y="28828"/>
                      <a:pt x="17914" y="22625"/>
                    </a:cubicBezTo>
                    <a:cubicBezTo>
                      <a:pt x="19888" y="16262"/>
                      <a:pt x="22685" y="9828"/>
                      <a:pt x="23836" y="32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 140">
                <a:extLst>
                  <a:ext uri="{FF2B5EF4-FFF2-40B4-BE49-F238E27FC236}">
                    <a16:creationId xmlns:a16="http://schemas.microsoft.com/office/drawing/2014/main" id="{4CD02EC0-C912-4791-3910-496D1FD974EA}"/>
                  </a:ext>
                </a:extLst>
              </p:cNvPr>
              <p:cNvSpPr/>
              <p:nvPr/>
            </p:nvSpPr>
            <p:spPr>
              <a:xfrm>
                <a:off x="-713479" y="5089409"/>
                <a:ext cx="11729" cy="62077"/>
              </a:xfrm>
              <a:custGeom>
                <a:avLst/>
                <a:gdLst>
                  <a:gd name="connsiteX0" fmla="*/ 10291 w 11729"/>
                  <a:gd name="connsiteY0" fmla="*/ 31645 h 62077"/>
                  <a:gd name="connsiteX1" fmla="*/ 4199 w 11729"/>
                  <a:gd name="connsiteY1" fmla="*/ 1498 h 62077"/>
                  <a:gd name="connsiteX2" fmla="*/ 91 w 11729"/>
                  <a:gd name="connsiteY2" fmla="*/ 2630 h 62077"/>
                  <a:gd name="connsiteX3" fmla="*/ 5752 w 11729"/>
                  <a:gd name="connsiteY3" fmla="*/ 32531 h 62077"/>
                  <a:gd name="connsiteX4" fmla="*/ 6144 w 11729"/>
                  <a:gd name="connsiteY4" fmla="*/ 46746 h 62077"/>
                  <a:gd name="connsiteX5" fmla="*/ 6585 w 11729"/>
                  <a:gd name="connsiteY5" fmla="*/ 60622 h 62077"/>
                  <a:gd name="connsiteX6" fmla="*/ 10233 w 11729"/>
                  <a:gd name="connsiteY6" fmla="*/ 61096 h 62077"/>
                  <a:gd name="connsiteX7" fmla="*/ 11612 w 11729"/>
                  <a:gd name="connsiteY7" fmla="*/ 47636 h 62077"/>
                  <a:gd name="connsiteX8" fmla="*/ 10291 w 11729"/>
                  <a:gd name="connsiteY8" fmla="*/ 31645 h 62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29" h="62077">
                    <a:moveTo>
                      <a:pt x="10291" y="31645"/>
                    </a:moveTo>
                    <a:cubicBezTo>
                      <a:pt x="9163" y="21422"/>
                      <a:pt x="7112" y="11358"/>
                      <a:pt x="4199" y="1498"/>
                    </a:cubicBezTo>
                    <a:cubicBezTo>
                      <a:pt x="3425" y="-1124"/>
                      <a:pt x="-658" y="-21"/>
                      <a:pt x="91" y="2630"/>
                    </a:cubicBezTo>
                    <a:cubicBezTo>
                      <a:pt x="2854" y="12418"/>
                      <a:pt x="4814" y="22400"/>
                      <a:pt x="5752" y="32531"/>
                    </a:cubicBezTo>
                    <a:cubicBezTo>
                      <a:pt x="6193" y="37248"/>
                      <a:pt x="6173" y="42009"/>
                      <a:pt x="6144" y="46746"/>
                    </a:cubicBezTo>
                    <a:cubicBezTo>
                      <a:pt x="6115" y="51357"/>
                      <a:pt x="5254" y="56157"/>
                      <a:pt x="6585" y="60622"/>
                    </a:cubicBezTo>
                    <a:cubicBezTo>
                      <a:pt x="7030" y="62108"/>
                      <a:pt x="9507" y="62761"/>
                      <a:pt x="10233" y="61096"/>
                    </a:cubicBezTo>
                    <a:cubicBezTo>
                      <a:pt x="12110" y="56786"/>
                      <a:pt x="11742" y="52271"/>
                      <a:pt x="11612" y="47636"/>
                    </a:cubicBezTo>
                    <a:cubicBezTo>
                      <a:pt x="11462" y="42285"/>
                      <a:pt x="10876" y="36968"/>
                      <a:pt x="10291" y="316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 141">
                <a:extLst>
                  <a:ext uri="{FF2B5EF4-FFF2-40B4-BE49-F238E27FC236}">
                    <a16:creationId xmlns:a16="http://schemas.microsoft.com/office/drawing/2014/main" id="{9EAE3389-13C7-CFC2-E5AF-FF25BBEE3242}"/>
                  </a:ext>
                </a:extLst>
              </p:cNvPr>
              <p:cNvSpPr/>
              <p:nvPr/>
            </p:nvSpPr>
            <p:spPr>
              <a:xfrm>
                <a:off x="-723202" y="5114569"/>
                <a:ext cx="12066" cy="31846"/>
              </a:xfrm>
              <a:custGeom>
                <a:avLst/>
                <a:gdLst>
                  <a:gd name="connsiteX0" fmla="*/ 7033 w 12066"/>
                  <a:gd name="connsiteY0" fmla="*/ 2353 h 31846"/>
                  <a:gd name="connsiteX1" fmla="*/ 249 w 12066"/>
                  <a:gd name="connsiteY1" fmla="*/ 4225 h 31846"/>
                  <a:gd name="connsiteX2" fmla="*/ 4352 w 12066"/>
                  <a:gd name="connsiteY2" fmla="*/ 20947 h 31846"/>
                  <a:gd name="connsiteX3" fmla="*/ 7647 w 12066"/>
                  <a:gd name="connsiteY3" fmla="*/ 31668 h 31846"/>
                  <a:gd name="connsiteX4" fmla="*/ 8978 w 12066"/>
                  <a:gd name="connsiteY4" fmla="*/ 31668 h 31846"/>
                  <a:gd name="connsiteX5" fmla="*/ 11532 w 12066"/>
                  <a:gd name="connsiteY5" fmla="*/ 19592 h 31846"/>
                  <a:gd name="connsiteX6" fmla="*/ 7033 w 12066"/>
                  <a:gd name="connsiteY6" fmla="*/ 2353 h 3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66" h="31846">
                    <a:moveTo>
                      <a:pt x="7033" y="2353"/>
                    </a:moveTo>
                    <a:cubicBezTo>
                      <a:pt x="5378" y="-1774"/>
                      <a:pt x="-1372" y="-42"/>
                      <a:pt x="249" y="4225"/>
                    </a:cubicBezTo>
                    <a:cubicBezTo>
                      <a:pt x="2306" y="9620"/>
                      <a:pt x="3786" y="15189"/>
                      <a:pt x="4352" y="20947"/>
                    </a:cubicBezTo>
                    <a:cubicBezTo>
                      <a:pt x="4720" y="24677"/>
                      <a:pt x="4009" y="29419"/>
                      <a:pt x="7647" y="31668"/>
                    </a:cubicBezTo>
                    <a:cubicBezTo>
                      <a:pt x="8058" y="31920"/>
                      <a:pt x="8566" y="31891"/>
                      <a:pt x="8978" y="31668"/>
                    </a:cubicBezTo>
                    <a:cubicBezTo>
                      <a:pt x="13202" y="29399"/>
                      <a:pt x="12031" y="23516"/>
                      <a:pt x="11532" y="19592"/>
                    </a:cubicBezTo>
                    <a:cubicBezTo>
                      <a:pt x="10773" y="13636"/>
                      <a:pt x="9263" y="7922"/>
                      <a:pt x="7033" y="23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Freeform 142">
                <a:extLst>
                  <a:ext uri="{FF2B5EF4-FFF2-40B4-BE49-F238E27FC236}">
                    <a16:creationId xmlns:a16="http://schemas.microsoft.com/office/drawing/2014/main" id="{AF457337-EC72-F10A-AD95-23CB3A1EB022}"/>
                  </a:ext>
                </a:extLst>
              </p:cNvPr>
              <p:cNvSpPr/>
              <p:nvPr/>
            </p:nvSpPr>
            <p:spPr>
              <a:xfrm>
                <a:off x="-589216" y="5093002"/>
                <a:ext cx="11702" cy="55090"/>
              </a:xfrm>
              <a:custGeom>
                <a:avLst/>
                <a:gdLst>
                  <a:gd name="connsiteX0" fmla="*/ 7324 w 11702"/>
                  <a:gd name="connsiteY0" fmla="*/ 1572 h 55090"/>
                  <a:gd name="connsiteX1" fmla="*/ 1359 w 11702"/>
                  <a:gd name="connsiteY1" fmla="*/ 28289 h 55090"/>
                  <a:gd name="connsiteX2" fmla="*/ 2239 w 11702"/>
                  <a:gd name="connsiteY2" fmla="*/ 54140 h 55090"/>
                  <a:gd name="connsiteX3" fmla="*/ 5762 w 11702"/>
                  <a:gd name="connsiteY3" fmla="*/ 53680 h 55090"/>
                  <a:gd name="connsiteX4" fmla="*/ 7547 w 11702"/>
                  <a:gd name="connsiteY4" fmla="*/ 29179 h 55090"/>
                  <a:gd name="connsiteX5" fmla="*/ 11626 w 11702"/>
                  <a:gd name="connsiteY5" fmla="*/ 2762 h 55090"/>
                  <a:gd name="connsiteX6" fmla="*/ 7324 w 11702"/>
                  <a:gd name="connsiteY6" fmla="*/ 1572 h 55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02" h="55090">
                    <a:moveTo>
                      <a:pt x="7324" y="1572"/>
                    </a:moveTo>
                    <a:cubicBezTo>
                      <a:pt x="4634" y="10315"/>
                      <a:pt x="2530" y="19217"/>
                      <a:pt x="1359" y="28289"/>
                    </a:cubicBezTo>
                    <a:cubicBezTo>
                      <a:pt x="251" y="36843"/>
                      <a:pt x="-1418" y="46089"/>
                      <a:pt x="2239" y="54140"/>
                    </a:cubicBezTo>
                    <a:cubicBezTo>
                      <a:pt x="2980" y="55766"/>
                      <a:pt x="5283" y="55103"/>
                      <a:pt x="5762" y="53680"/>
                    </a:cubicBezTo>
                    <a:cubicBezTo>
                      <a:pt x="8379" y="45939"/>
                      <a:pt x="6981" y="37303"/>
                      <a:pt x="7547" y="29179"/>
                    </a:cubicBezTo>
                    <a:cubicBezTo>
                      <a:pt x="8171" y="20248"/>
                      <a:pt x="9492" y="11456"/>
                      <a:pt x="11626" y="2762"/>
                    </a:cubicBezTo>
                    <a:cubicBezTo>
                      <a:pt x="12313" y="-35"/>
                      <a:pt x="8171" y="-1172"/>
                      <a:pt x="7324" y="15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 143">
                <a:extLst>
                  <a:ext uri="{FF2B5EF4-FFF2-40B4-BE49-F238E27FC236}">
                    <a16:creationId xmlns:a16="http://schemas.microsoft.com/office/drawing/2014/main" id="{5903129B-7F88-B17B-4151-57F6090E9C2C}"/>
                  </a:ext>
                </a:extLst>
              </p:cNvPr>
              <p:cNvSpPr/>
              <p:nvPr/>
            </p:nvSpPr>
            <p:spPr>
              <a:xfrm>
                <a:off x="-606552" y="5089409"/>
                <a:ext cx="11730" cy="62077"/>
              </a:xfrm>
              <a:custGeom>
                <a:avLst/>
                <a:gdLst>
                  <a:gd name="connsiteX0" fmla="*/ 10291 w 11730"/>
                  <a:gd name="connsiteY0" fmla="*/ 31645 h 62077"/>
                  <a:gd name="connsiteX1" fmla="*/ 4199 w 11730"/>
                  <a:gd name="connsiteY1" fmla="*/ 1498 h 62077"/>
                  <a:gd name="connsiteX2" fmla="*/ 91 w 11730"/>
                  <a:gd name="connsiteY2" fmla="*/ 2630 h 62077"/>
                  <a:gd name="connsiteX3" fmla="*/ 5752 w 11730"/>
                  <a:gd name="connsiteY3" fmla="*/ 32531 h 62077"/>
                  <a:gd name="connsiteX4" fmla="*/ 6144 w 11730"/>
                  <a:gd name="connsiteY4" fmla="*/ 46746 h 62077"/>
                  <a:gd name="connsiteX5" fmla="*/ 6585 w 11730"/>
                  <a:gd name="connsiteY5" fmla="*/ 60622 h 62077"/>
                  <a:gd name="connsiteX6" fmla="*/ 10233 w 11730"/>
                  <a:gd name="connsiteY6" fmla="*/ 61096 h 62077"/>
                  <a:gd name="connsiteX7" fmla="*/ 11616 w 11730"/>
                  <a:gd name="connsiteY7" fmla="*/ 47636 h 62077"/>
                  <a:gd name="connsiteX8" fmla="*/ 10291 w 11730"/>
                  <a:gd name="connsiteY8" fmla="*/ 31645 h 62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30" h="62077">
                    <a:moveTo>
                      <a:pt x="10291" y="31645"/>
                    </a:moveTo>
                    <a:cubicBezTo>
                      <a:pt x="9163" y="21422"/>
                      <a:pt x="7112" y="11358"/>
                      <a:pt x="4199" y="1498"/>
                    </a:cubicBezTo>
                    <a:cubicBezTo>
                      <a:pt x="3425" y="-1124"/>
                      <a:pt x="-658" y="-21"/>
                      <a:pt x="91" y="2630"/>
                    </a:cubicBezTo>
                    <a:cubicBezTo>
                      <a:pt x="2854" y="12418"/>
                      <a:pt x="4814" y="22400"/>
                      <a:pt x="5752" y="32531"/>
                    </a:cubicBezTo>
                    <a:cubicBezTo>
                      <a:pt x="6193" y="37248"/>
                      <a:pt x="6173" y="42009"/>
                      <a:pt x="6144" y="46746"/>
                    </a:cubicBezTo>
                    <a:cubicBezTo>
                      <a:pt x="6115" y="51357"/>
                      <a:pt x="5254" y="56157"/>
                      <a:pt x="6585" y="60622"/>
                    </a:cubicBezTo>
                    <a:cubicBezTo>
                      <a:pt x="7030" y="62108"/>
                      <a:pt x="9507" y="62761"/>
                      <a:pt x="10233" y="61096"/>
                    </a:cubicBezTo>
                    <a:cubicBezTo>
                      <a:pt x="12110" y="56786"/>
                      <a:pt x="11742" y="52271"/>
                      <a:pt x="11616" y="47636"/>
                    </a:cubicBezTo>
                    <a:cubicBezTo>
                      <a:pt x="11462" y="42285"/>
                      <a:pt x="10876" y="36968"/>
                      <a:pt x="10291" y="316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 144">
                <a:extLst>
                  <a:ext uri="{FF2B5EF4-FFF2-40B4-BE49-F238E27FC236}">
                    <a16:creationId xmlns:a16="http://schemas.microsoft.com/office/drawing/2014/main" id="{24AF762B-0073-2639-3D65-0707350D9EDC}"/>
                  </a:ext>
                </a:extLst>
              </p:cNvPr>
              <p:cNvSpPr/>
              <p:nvPr/>
            </p:nvSpPr>
            <p:spPr>
              <a:xfrm>
                <a:off x="-616270" y="5114569"/>
                <a:ext cx="12066" cy="31846"/>
              </a:xfrm>
              <a:custGeom>
                <a:avLst/>
                <a:gdLst>
                  <a:gd name="connsiteX0" fmla="*/ 7033 w 12066"/>
                  <a:gd name="connsiteY0" fmla="*/ 2353 h 31846"/>
                  <a:gd name="connsiteX1" fmla="*/ 249 w 12066"/>
                  <a:gd name="connsiteY1" fmla="*/ 4225 h 31846"/>
                  <a:gd name="connsiteX2" fmla="*/ 4352 w 12066"/>
                  <a:gd name="connsiteY2" fmla="*/ 20947 h 31846"/>
                  <a:gd name="connsiteX3" fmla="*/ 7647 w 12066"/>
                  <a:gd name="connsiteY3" fmla="*/ 31668 h 31846"/>
                  <a:gd name="connsiteX4" fmla="*/ 8978 w 12066"/>
                  <a:gd name="connsiteY4" fmla="*/ 31668 h 31846"/>
                  <a:gd name="connsiteX5" fmla="*/ 11532 w 12066"/>
                  <a:gd name="connsiteY5" fmla="*/ 19592 h 31846"/>
                  <a:gd name="connsiteX6" fmla="*/ 7033 w 12066"/>
                  <a:gd name="connsiteY6" fmla="*/ 2353 h 3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66" h="31846">
                    <a:moveTo>
                      <a:pt x="7033" y="2353"/>
                    </a:moveTo>
                    <a:cubicBezTo>
                      <a:pt x="5378" y="-1774"/>
                      <a:pt x="-1372" y="-42"/>
                      <a:pt x="249" y="4225"/>
                    </a:cubicBezTo>
                    <a:cubicBezTo>
                      <a:pt x="2306" y="9620"/>
                      <a:pt x="3786" y="15189"/>
                      <a:pt x="4352" y="20947"/>
                    </a:cubicBezTo>
                    <a:cubicBezTo>
                      <a:pt x="4720" y="24677"/>
                      <a:pt x="4009" y="29419"/>
                      <a:pt x="7647" y="31668"/>
                    </a:cubicBezTo>
                    <a:cubicBezTo>
                      <a:pt x="8058" y="31920"/>
                      <a:pt x="8566" y="31891"/>
                      <a:pt x="8978" y="31668"/>
                    </a:cubicBezTo>
                    <a:cubicBezTo>
                      <a:pt x="13202" y="29399"/>
                      <a:pt x="12031" y="23516"/>
                      <a:pt x="11532" y="19592"/>
                    </a:cubicBezTo>
                    <a:cubicBezTo>
                      <a:pt x="10768" y="13636"/>
                      <a:pt x="9258" y="7922"/>
                      <a:pt x="7033" y="23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" name="Graphic 97">
              <a:extLst>
                <a:ext uri="{FF2B5EF4-FFF2-40B4-BE49-F238E27FC236}">
                  <a16:creationId xmlns:a16="http://schemas.microsoft.com/office/drawing/2014/main" id="{2567C378-E5D8-36E1-4AFF-C02727697B0A}"/>
                </a:ext>
              </a:extLst>
            </p:cNvPr>
            <p:cNvGrpSpPr/>
            <p:nvPr/>
          </p:nvGrpSpPr>
          <p:grpSpPr>
            <a:xfrm>
              <a:off x="-193348" y="4596676"/>
              <a:ext cx="294505" cy="278857"/>
              <a:chOff x="-193348" y="4596676"/>
              <a:chExt cx="294505" cy="278857"/>
            </a:xfrm>
          </p:grpSpPr>
          <p:grpSp>
            <p:nvGrpSpPr>
              <p:cNvPr id="40" name="Graphic 97">
                <a:extLst>
                  <a:ext uri="{FF2B5EF4-FFF2-40B4-BE49-F238E27FC236}">
                    <a16:creationId xmlns:a16="http://schemas.microsoft.com/office/drawing/2014/main" id="{AAA5AF19-B029-FBF7-D949-F4B49F30DA70}"/>
                  </a:ext>
                </a:extLst>
              </p:cNvPr>
              <p:cNvGrpSpPr/>
              <p:nvPr/>
            </p:nvGrpSpPr>
            <p:grpSpPr>
              <a:xfrm>
                <a:off x="-169917" y="4668451"/>
                <a:ext cx="261549" cy="186321"/>
                <a:chOff x="-169917" y="4668451"/>
                <a:chExt cx="261549" cy="186321"/>
              </a:xfrm>
              <a:solidFill>
                <a:srgbClr val="FFFFFF"/>
              </a:solidFill>
            </p:grpSpPr>
            <p:sp>
              <p:nvSpPr>
                <p:cNvPr id="48" name="Freeform 199">
                  <a:extLst>
                    <a:ext uri="{FF2B5EF4-FFF2-40B4-BE49-F238E27FC236}">
                      <a16:creationId xmlns:a16="http://schemas.microsoft.com/office/drawing/2014/main" id="{88931F62-FADB-6E5A-CC40-C70021DD9602}"/>
                    </a:ext>
                  </a:extLst>
                </p:cNvPr>
                <p:cNvSpPr/>
                <p:nvPr/>
              </p:nvSpPr>
              <p:spPr>
                <a:xfrm>
                  <a:off x="-15213" y="4674500"/>
                  <a:ext cx="106845" cy="55529"/>
                </a:xfrm>
                <a:custGeom>
                  <a:avLst/>
                  <a:gdLst>
                    <a:gd name="connsiteX0" fmla="*/ 106468 w 106845"/>
                    <a:gd name="connsiteY0" fmla="*/ 48166 h 55529"/>
                    <a:gd name="connsiteX1" fmla="*/ 19170 w 106845"/>
                    <a:gd name="connsiteY1" fmla="*/ 7708 h 55529"/>
                    <a:gd name="connsiteX2" fmla="*/ 18275 w 106845"/>
                    <a:gd name="connsiteY2" fmla="*/ 9484 h 55529"/>
                    <a:gd name="connsiteX3" fmla="*/ 20 w 106845"/>
                    <a:gd name="connsiteY3" fmla="*/ 48863 h 55529"/>
                    <a:gd name="connsiteX4" fmla="*/ 13742 w 106845"/>
                    <a:gd name="connsiteY4" fmla="*/ 55530 h 55529"/>
                    <a:gd name="connsiteX5" fmla="*/ 43812 w 106845"/>
                    <a:gd name="connsiteY5" fmla="*/ 48321 h 55529"/>
                    <a:gd name="connsiteX6" fmla="*/ 106468 w 106845"/>
                    <a:gd name="connsiteY6" fmla="*/ 48166 h 55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845" h="55529">
                      <a:moveTo>
                        <a:pt x="106468" y="48166"/>
                      </a:moveTo>
                      <a:cubicBezTo>
                        <a:pt x="86539" y="18038"/>
                        <a:pt x="50353" y="-15419"/>
                        <a:pt x="19170" y="7708"/>
                      </a:cubicBezTo>
                      <a:cubicBezTo>
                        <a:pt x="18604" y="8129"/>
                        <a:pt x="18270" y="8792"/>
                        <a:pt x="18275" y="9484"/>
                      </a:cubicBezTo>
                      <a:cubicBezTo>
                        <a:pt x="18459" y="27744"/>
                        <a:pt x="780" y="41286"/>
                        <a:pt x="20" y="48863"/>
                      </a:cubicBezTo>
                      <a:cubicBezTo>
                        <a:pt x="-488" y="53953"/>
                        <a:pt x="8720" y="55201"/>
                        <a:pt x="13742" y="55530"/>
                      </a:cubicBezTo>
                      <a:cubicBezTo>
                        <a:pt x="23457" y="55530"/>
                        <a:pt x="34817" y="51345"/>
                        <a:pt x="43812" y="48321"/>
                      </a:cubicBezTo>
                      <a:cubicBezTo>
                        <a:pt x="76137" y="33346"/>
                        <a:pt x="110857" y="61080"/>
                        <a:pt x="106468" y="4816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9" name="Freeform 200">
                  <a:extLst>
                    <a:ext uri="{FF2B5EF4-FFF2-40B4-BE49-F238E27FC236}">
                      <a16:creationId xmlns:a16="http://schemas.microsoft.com/office/drawing/2014/main" id="{8E0AB87A-2312-35F0-25A4-DC898D3A93F2}"/>
                    </a:ext>
                  </a:extLst>
                </p:cNvPr>
                <p:cNvSpPr/>
                <p:nvPr/>
              </p:nvSpPr>
              <p:spPr>
                <a:xfrm>
                  <a:off x="-28827" y="4778896"/>
                  <a:ext cx="78114" cy="75875"/>
                </a:xfrm>
                <a:custGeom>
                  <a:avLst/>
                  <a:gdLst>
                    <a:gd name="connsiteX0" fmla="*/ 41760 w 78114"/>
                    <a:gd name="connsiteY0" fmla="*/ 8725 h 75875"/>
                    <a:gd name="connsiteX1" fmla="*/ 3639 w 78114"/>
                    <a:gd name="connsiteY1" fmla="*/ 59 h 75875"/>
                    <a:gd name="connsiteX2" fmla="*/ 2202 w 78114"/>
                    <a:gd name="connsiteY2" fmla="*/ 6209 h 75875"/>
                    <a:gd name="connsiteX3" fmla="*/ 74985 w 78114"/>
                    <a:gd name="connsiteY3" fmla="*/ 75876 h 75875"/>
                    <a:gd name="connsiteX4" fmla="*/ 77631 w 78114"/>
                    <a:gd name="connsiteY4" fmla="*/ 73481 h 75875"/>
                    <a:gd name="connsiteX5" fmla="*/ 41760 w 78114"/>
                    <a:gd name="connsiteY5" fmla="*/ 8725 h 7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8114" h="75875">
                      <a:moveTo>
                        <a:pt x="41760" y="8725"/>
                      </a:moveTo>
                      <a:cubicBezTo>
                        <a:pt x="29257" y="4152"/>
                        <a:pt x="16325" y="3344"/>
                        <a:pt x="3639" y="59"/>
                      </a:cubicBezTo>
                      <a:cubicBezTo>
                        <a:pt x="-556" y="-599"/>
                        <a:pt x="-1243" y="4423"/>
                        <a:pt x="2202" y="6209"/>
                      </a:cubicBezTo>
                      <a:cubicBezTo>
                        <a:pt x="28638" y="26704"/>
                        <a:pt x="48209" y="56300"/>
                        <a:pt x="74985" y="75876"/>
                      </a:cubicBezTo>
                      <a:cubicBezTo>
                        <a:pt x="76315" y="75890"/>
                        <a:pt x="77525" y="74816"/>
                        <a:pt x="77631" y="73481"/>
                      </a:cubicBezTo>
                      <a:cubicBezTo>
                        <a:pt x="80703" y="45472"/>
                        <a:pt x="69178" y="17085"/>
                        <a:pt x="41760" y="872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0" name="Freeform 201">
                  <a:extLst>
                    <a:ext uri="{FF2B5EF4-FFF2-40B4-BE49-F238E27FC236}">
                      <a16:creationId xmlns:a16="http://schemas.microsoft.com/office/drawing/2014/main" id="{B5A059F4-FED5-0298-E95B-289134664A10}"/>
                    </a:ext>
                  </a:extLst>
                </p:cNvPr>
                <p:cNvSpPr/>
                <p:nvPr/>
              </p:nvSpPr>
              <p:spPr>
                <a:xfrm>
                  <a:off x="-122664" y="4771801"/>
                  <a:ext cx="77559" cy="70717"/>
                </a:xfrm>
                <a:custGeom>
                  <a:avLst/>
                  <a:gdLst>
                    <a:gd name="connsiteX0" fmla="*/ 72389 w 77559"/>
                    <a:gd name="connsiteY0" fmla="*/ 638 h 70717"/>
                    <a:gd name="connsiteX1" fmla="*/ 67889 w 77559"/>
                    <a:gd name="connsiteY1" fmla="*/ 1146 h 70717"/>
                    <a:gd name="connsiteX2" fmla="*/ 3839 w 77559"/>
                    <a:gd name="connsiteY2" fmla="*/ 23160 h 70717"/>
                    <a:gd name="connsiteX3" fmla="*/ 162 w 77559"/>
                    <a:gd name="connsiteY3" fmla="*/ 36620 h 70717"/>
                    <a:gd name="connsiteX4" fmla="*/ 23362 w 77559"/>
                    <a:gd name="connsiteY4" fmla="*/ 69052 h 70717"/>
                    <a:gd name="connsiteX5" fmla="*/ 28210 w 77559"/>
                    <a:gd name="connsiteY5" fmla="*/ 69061 h 70717"/>
                    <a:gd name="connsiteX6" fmla="*/ 51869 w 77559"/>
                    <a:gd name="connsiteY6" fmla="*/ 44081 h 70717"/>
                    <a:gd name="connsiteX7" fmla="*/ 72389 w 77559"/>
                    <a:gd name="connsiteY7" fmla="*/ 638 h 7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7559" h="70717">
                      <a:moveTo>
                        <a:pt x="72389" y="638"/>
                      </a:moveTo>
                      <a:cubicBezTo>
                        <a:pt x="70942" y="-664"/>
                        <a:pt x="69297" y="294"/>
                        <a:pt x="67889" y="1146"/>
                      </a:cubicBezTo>
                      <a:cubicBezTo>
                        <a:pt x="50810" y="13909"/>
                        <a:pt x="26967" y="22004"/>
                        <a:pt x="3839" y="23160"/>
                      </a:cubicBezTo>
                      <a:cubicBezTo>
                        <a:pt x="124" y="23601"/>
                        <a:pt x="-327" y="33026"/>
                        <a:pt x="162" y="36620"/>
                      </a:cubicBezTo>
                      <a:cubicBezTo>
                        <a:pt x="2639" y="55016"/>
                        <a:pt x="22060" y="67295"/>
                        <a:pt x="23362" y="69052"/>
                      </a:cubicBezTo>
                      <a:cubicBezTo>
                        <a:pt x="24707" y="70861"/>
                        <a:pt x="26454" y="71645"/>
                        <a:pt x="28210" y="69061"/>
                      </a:cubicBezTo>
                      <a:cubicBezTo>
                        <a:pt x="32681" y="58204"/>
                        <a:pt x="42440" y="51024"/>
                        <a:pt x="51869" y="44081"/>
                      </a:cubicBezTo>
                      <a:cubicBezTo>
                        <a:pt x="66820" y="33364"/>
                        <a:pt x="87257" y="14635"/>
                        <a:pt x="72389" y="63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1" name="Freeform 202">
                  <a:extLst>
                    <a:ext uri="{FF2B5EF4-FFF2-40B4-BE49-F238E27FC236}">
                      <a16:creationId xmlns:a16="http://schemas.microsoft.com/office/drawing/2014/main" id="{52899F24-EC73-2366-72C5-4FA81B4387B9}"/>
                    </a:ext>
                  </a:extLst>
                </p:cNvPr>
                <p:cNvSpPr/>
                <p:nvPr/>
              </p:nvSpPr>
              <p:spPr>
                <a:xfrm>
                  <a:off x="-169917" y="4668451"/>
                  <a:ext cx="111571" cy="108005"/>
                </a:xfrm>
                <a:custGeom>
                  <a:avLst/>
                  <a:gdLst>
                    <a:gd name="connsiteX0" fmla="*/ 68467 w 111571"/>
                    <a:gd name="connsiteY0" fmla="*/ 107979 h 108005"/>
                    <a:gd name="connsiteX1" fmla="*/ 103201 w 111571"/>
                    <a:gd name="connsiteY1" fmla="*/ 104461 h 108005"/>
                    <a:gd name="connsiteX2" fmla="*/ 111518 w 111571"/>
                    <a:gd name="connsiteY2" fmla="*/ 98597 h 108005"/>
                    <a:gd name="connsiteX3" fmla="*/ 103985 w 111571"/>
                    <a:gd name="connsiteY3" fmla="*/ 69572 h 108005"/>
                    <a:gd name="connsiteX4" fmla="*/ 88609 w 111571"/>
                    <a:gd name="connsiteY4" fmla="*/ 20478 h 108005"/>
                    <a:gd name="connsiteX5" fmla="*/ 37313 w 111571"/>
                    <a:gd name="connsiteY5" fmla="*/ 3142 h 108005"/>
                    <a:gd name="connsiteX6" fmla="*/ 4025 w 111571"/>
                    <a:gd name="connsiteY6" fmla="*/ 225 h 108005"/>
                    <a:gd name="connsiteX7" fmla="*/ 668 w 111571"/>
                    <a:gd name="connsiteY7" fmla="*/ 1057 h 108005"/>
                    <a:gd name="connsiteX8" fmla="*/ 484 w 111571"/>
                    <a:gd name="connsiteY8" fmla="*/ 4506 h 108005"/>
                    <a:gd name="connsiteX9" fmla="*/ 68467 w 111571"/>
                    <a:gd name="connsiteY9" fmla="*/ 107979 h 108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1571" h="108005">
                      <a:moveTo>
                        <a:pt x="68467" y="107979"/>
                      </a:moveTo>
                      <a:cubicBezTo>
                        <a:pt x="80674" y="107955"/>
                        <a:pt x="92368" y="106053"/>
                        <a:pt x="103201" y="104461"/>
                      </a:cubicBezTo>
                      <a:cubicBezTo>
                        <a:pt x="105306" y="104229"/>
                        <a:pt x="112249" y="103653"/>
                        <a:pt x="111518" y="98597"/>
                      </a:cubicBezTo>
                      <a:cubicBezTo>
                        <a:pt x="108320" y="89172"/>
                        <a:pt x="106114" y="79205"/>
                        <a:pt x="103985" y="69572"/>
                      </a:cubicBezTo>
                      <a:cubicBezTo>
                        <a:pt x="99974" y="50412"/>
                        <a:pt x="96800" y="32641"/>
                        <a:pt x="88609" y="20478"/>
                      </a:cubicBezTo>
                      <a:cubicBezTo>
                        <a:pt x="79150" y="6422"/>
                        <a:pt x="63338" y="-376"/>
                        <a:pt x="37313" y="3142"/>
                      </a:cubicBezTo>
                      <a:cubicBezTo>
                        <a:pt x="25899" y="3747"/>
                        <a:pt x="14103" y="4371"/>
                        <a:pt x="4025" y="225"/>
                      </a:cubicBezTo>
                      <a:cubicBezTo>
                        <a:pt x="2840" y="-269"/>
                        <a:pt x="1490" y="70"/>
                        <a:pt x="668" y="1057"/>
                      </a:cubicBezTo>
                      <a:cubicBezTo>
                        <a:pt x="-150" y="2049"/>
                        <a:pt x="-223" y="3432"/>
                        <a:pt x="484" y="4506"/>
                      </a:cubicBezTo>
                      <a:cubicBezTo>
                        <a:pt x="23500" y="42492"/>
                        <a:pt x="2259" y="109542"/>
                        <a:pt x="68467" y="1079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1" name="Graphic 97">
                <a:extLst>
                  <a:ext uri="{FF2B5EF4-FFF2-40B4-BE49-F238E27FC236}">
                    <a16:creationId xmlns:a16="http://schemas.microsoft.com/office/drawing/2014/main" id="{74C400C4-2E76-22E0-F851-BBA4B309D8FD}"/>
                  </a:ext>
                </a:extLst>
              </p:cNvPr>
              <p:cNvGrpSpPr/>
              <p:nvPr/>
            </p:nvGrpSpPr>
            <p:grpSpPr>
              <a:xfrm>
                <a:off x="-187703" y="4601402"/>
                <a:ext cx="261827" cy="260018"/>
                <a:chOff x="-187703" y="4601402"/>
                <a:chExt cx="261827" cy="260018"/>
              </a:xfrm>
              <a:solidFill>
                <a:srgbClr val="FFFFFF"/>
              </a:solidFill>
            </p:grpSpPr>
            <p:sp>
              <p:nvSpPr>
                <p:cNvPr id="43" name="Freeform 204">
                  <a:extLst>
                    <a:ext uri="{FF2B5EF4-FFF2-40B4-BE49-F238E27FC236}">
                      <a16:creationId xmlns:a16="http://schemas.microsoft.com/office/drawing/2014/main" id="{7B7BEFAC-ECD1-1C43-681D-7BB9F4479BE5}"/>
                    </a:ext>
                  </a:extLst>
                </p:cNvPr>
                <p:cNvSpPr/>
                <p:nvPr/>
              </p:nvSpPr>
              <p:spPr>
                <a:xfrm>
                  <a:off x="-19104" y="4758727"/>
                  <a:ext cx="93228" cy="84012"/>
                </a:xfrm>
                <a:custGeom>
                  <a:avLst/>
                  <a:gdLst>
                    <a:gd name="connsiteX0" fmla="*/ 92738 w 93228"/>
                    <a:gd name="connsiteY0" fmla="*/ 31400 h 84012"/>
                    <a:gd name="connsiteX1" fmla="*/ 1163 w 93228"/>
                    <a:gd name="connsiteY1" fmla="*/ 16634 h 84012"/>
                    <a:gd name="connsiteX2" fmla="*/ 2353 w 93228"/>
                    <a:gd name="connsiteY2" fmla="*/ 21511 h 84012"/>
                    <a:gd name="connsiteX3" fmla="*/ 69848 w 93228"/>
                    <a:gd name="connsiteY3" fmla="*/ 81462 h 84012"/>
                    <a:gd name="connsiteX4" fmla="*/ 72519 w 93228"/>
                    <a:gd name="connsiteY4" fmla="*/ 84012 h 84012"/>
                    <a:gd name="connsiteX5" fmla="*/ 74928 w 93228"/>
                    <a:gd name="connsiteY5" fmla="*/ 82498 h 84012"/>
                    <a:gd name="connsiteX6" fmla="*/ 92738 w 93228"/>
                    <a:gd name="connsiteY6" fmla="*/ 31400 h 84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3228" h="84012">
                      <a:moveTo>
                        <a:pt x="92738" y="31400"/>
                      </a:moveTo>
                      <a:cubicBezTo>
                        <a:pt x="82553" y="-13795"/>
                        <a:pt x="24053" y="-2178"/>
                        <a:pt x="1163" y="16634"/>
                      </a:cubicBezTo>
                      <a:cubicBezTo>
                        <a:pt x="-879" y="17916"/>
                        <a:pt x="-75" y="21322"/>
                        <a:pt x="2353" y="21511"/>
                      </a:cubicBezTo>
                      <a:cubicBezTo>
                        <a:pt x="46764" y="26373"/>
                        <a:pt x="68208" y="45422"/>
                        <a:pt x="69848" y="81462"/>
                      </a:cubicBezTo>
                      <a:cubicBezTo>
                        <a:pt x="69896" y="82870"/>
                        <a:pt x="71111" y="84027"/>
                        <a:pt x="72519" y="84012"/>
                      </a:cubicBezTo>
                      <a:cubicBezTo>
                        <a:pt x="73530" y="84012"/>
                        <a:pt x="74473" y="83436"/>
                        <a:pt x="74928" y="82498"/>
                      </a:cubicBezTo>
                      <a:cubicBezTo>
                        <a:pt x="82781" y="66343"/>
                        <a:pt x="95931" y="50647"/>
                        <a:pt x="92738" y="314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4" name="Freeform 205">
                  <a:extLst>
                    <a:ext uri="{FF2B5EF4-FFF2-40B4-BE49-F238E27FC236}">
                      <a16:creationId xmlns:a16="http://schemas.microsoft.com/office/drawing/2014/main" id="{CD344FDD-145E-A564-DDE0-69B24FA6BD1D}"/>
                    </a:ext>
                  </a:extLst>
                </p:cNvPr>
                <p:cNvSpPr/>
                <p:nvPr/>
              </p:nvSpPr>
              <p:spPr>
                <a:xfrm>
                  <a:off x="-22639" y="4794382"/>
                  <a:ext cx="58380" cy="67038"/>
                </a:xfrm>
                <a:custGeom>
                  <a:avLst/>
                  <a:gdLst>
                    <a:gd name="connsiteX0" fmla="*/ 57997 w 58380"/>
                    <a:gd name="connsiteY0" fmla="*/ 55412 h 67038"/>
                    <a:gd name="connsiteX1" fmla="*/ 57049 w 58380"/>
                    <a:gd name="connsiteY1" fmla="*/ 52988 h 67038"/>
                    <a:gd name="connsiteX2" fmla="*/ 5714 w 58380"/>
                    <a:gd name="connsiteY2" fmla="*/ 700 h 67038"/>
                    <a:gd name="connsiteX3" fmla="*/ 1374 w 58380"/>
                    <a:gd name="connsiteY3" fmla="*/ 1929 h 67038"/>
                    <a:gd name="connsiteX4" fmla="*/ 27820 w 58380"/>
                    <a:gd name="connsiteY4" fmla="*/ 52939 h 67038"/>
                    <a:gd name="connsiteX5" fmla="*/ 53928 w 58380"/>
                    <a:gd name="connsiteY5" fmla="*/ 66230 h 67038"/>
                    <a:gd name="connsiteX6" fmla="*/ 57997 w 58380"/>
                    <a:gd name="connsiteY6" fmla="*/ 55412 h 67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380" h="67038">
                      <a:moveTo>
                        <a:pt x="57997" y="55412"/>
                      </a:moveTo>
                      <a:cubicBezTo>
                        <a:pt x="58132" y="54493"/>
                        <a:pt x="57769" y="53573"/>
                        <a:pt x="57049" y="52988"/>
                      </a:cubicBezTo>
                      <a:cubicBezTo>
                        <a:pt x="37869" y="37384"/>
                        <a:pt x="23693" y="17547"/>
                        <a:pt x="5714" y="700"/>
                      </a:cubicBezTo>
                      <a:cubicBezTo>
                        <a:pt x="4354" y="-650"/>
                        <a:pt x="1819" y="57"/>
                        <a:pt x="1374" y="1929"/>
                      </a:cubicBezTo>
                      <a:cubicBezTo>
                        <a:pt x="-4016" y="20406"/>
                        <a:pt x="6793" y="48890"/>
                        <a:pt x="27820" y="52939"/>
                      </a:cubicBezTo>
                      <a:cubicBezTo>
                        <a:pt x="36558" y="57052"/>
                        <a:pt x="47411" y="58842"/>
                        <a:pt x="53928" y="66230"/>
                      </a:cubicBezTo>
                      <a:cubicBezTo>
                        <a:pt x="61055" y="70169"/>
                        <a:pt x="57315" y="58610"/>
                        <a:pt x="57997" y="554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5" name="Freeform 206">
                  <a:extLst>
                    <a:ext uri="{FF2B5EF4-FFF2-40B4-BE49-F238E27FC236}">
                      <a16:creationId xmlns:a16="http://schemas.microsoft.com/office/drawing/2014/main" id="{40E8AB00-65E2-7298-131A-7D4BC4E1EE76}"/>
                    </a:ext>
                  </a:extLst>
                </p:cNvPr>
                <p:cNvSpPr/>
                <p:nvPr/>
              </p:nvSpPr>
              <p:spPr>
                <a:xfrm>
                  <a:off x="-158702" y="4772105"/>
                  <a:ext cx="92172" cy="21537"/>
                </a:xfrm>
                <a:custGeom>
                  <a:avLst/>
                  <a:gdLst>
                    <a:gd name="connsiteX0" fmla="*/ 88875 w 92172"/>
                    <a:gd name="connsiteY0" fmla="*/ 2685 h 21537"/>
                    <a:gd name="connsiteX1" fmla="*/ 29688 w 92172"/>
                    <a:gd name="connsiteY1" fmla="*/ 270 h 21537"/>
                    <a:gd name="connsiteX2" fmla="*/ 26480 w 92172"/>
                    <a:gd name="connsiteY2" fmla="*/ 798 h 21537"/>
                    <a:gd name="connsiteX3" fmla="*/ 0 w 92172"/>
                    <a:gd name="connsiteY3" fmla="*/ 19357 h 21537"/>
                    <a:gd name="connsiteX4" fmla="*/ 26137 w 92172"/>
                    <a:gd name="connsiteY4" fmla="*/ 21114 h 21537"/>
                    <a:gd name="connsiteX5" fmla="*/ 62071 w 92172"/>
                    <a:gd name="connsiteY5" fmla="*/ 17949 h 21537"/>
                    <a:gd name="connsiteX6" fmla="*/ 88875 w 92172"/>
                    <a:gd name="connsiteY6" fmla="*/ 2685 h 2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172" h="21537">
                      <a:moveTo>
                        <a:pt x="88875" y="2685"/>
                      </a:moveTo>
                      <a:cubicBezTo>
                        <a:pt x="69348" y="5210"/>
                        <a:pt x="46985" y="8394"/>
                        <a:pt x="29688" y="270"/>
                      </a:cubicBezTo>
                      <a:cubicBezTo>
                        <a:pt x="28614" y="-233"/>
                        <a:pt x="27307" y="-20"/>
                        <a:pt x="26480" y="798"/>
                      </a:cubicBezTo>
                      <a:cubicBezTo>
                        <a:pt x="21603" y="6173"/>
                        <a:pt x="218" y="11757"/>
                        <a:pt x="0" y="19357"/>
                      </a:cubicBezTo>
                      <a:cubicBezTo>
                        <a:pt x="1253" y="22846"/>
                        <a:pt x="22401" y="20601"/>
                        <a:pt x="26137" y="21114"/>
                      </a:cubicBezTo>
                      <a:cubicBezTo>
                        <a:pt x="30602" y="22057"/>
                        <a:pt x="47149" y="21598"/>
                        <a:pt x="62071" y="17949"/>
                      </a:cubicBezTo>
                      <a:cubicBezTo>
                        <a:pt x="81990" y="13072"/>
                        <a:pt x="99723" y="4296"/>
                        <a:pt x="88875" y="26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6" name="Freeform 207">
                  <a:extLst>
                    <a:ext uri="{FF2B5EF4-FFF2-40B4-BE49-F238E27FC236}">
                      <a16:creationId xmlns:a16="http://schemas.microsoft.com/office/drawing/2014/main" id="{E5A0B336-7407-F26C-891F-33452DB3A548}"/>
                    </a:ext>
                  </a:extLst>
                </p:cNvPr>
                <p:cNvSpPr/>
                <p:nvPr/>
              </p:nvSpPr>
              <p:spPr>
                <a:xfrm>
                  <a:off x="-187703" y="4718057"/>
                  <a:ext cx="36737" cy="31361"/>
                </a:xfrm>
                <a:custGeom>
                  <a:avLst/>
                  <a:gdLst>
                    <a:gd name="connsiteX0" fmla="*/ 34178 w 36737"/>
                    <a:gd name="connsiteY0" fmla="*/ 31361 h 31361"/>
                    <a:gd name="connsiteX1" fmla="*/ 36583 w 36737"/>
                    <a:gd name="connsiteY1" fmla="*/ 27960 h 31361"/>
                    <a:gd name="connsiteX2" fmla="*/ 30946 w 36737"/>
                    <a:gd name="connsiteY2" fmla="*/ 3473 h 31361"/>
                    <a:gd name="connsiteX3" fmla="*/ 27767 w 36737"/>
                    <a:gd name="connsiteY3" fmla="*/ 1407 h 31361"/>
                    <a:gd name="connsiteX4" fmla="*/ 2429 w 36737"/>
                    <a:gd name="connsiteY4" fmla="*/ 47 h 31361"/>
                    <a:gd name="connsiteX5" fmla="*/ 237 w 36737"/>
                    <a:gd name="connsiteY5" fmla="*/ 3652 h 31361"/>
                    <a:gd name="connsiteX6" fmla="*/ 34178 w 36737"/>
                    <a:gd name="connsiteY6" fmla="*/ 31361 h 31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737" h="31361">
                      <a:moveTo>
                        <a:pt x="34178" y="31361"/>
                      </a:moveTo>
                      <a:cubicBezTo>
                        <a:pt x="35871" y="31409"/>
                        <a:pt x="37202" y="29556"/>
                        <a:pt x="36583" y="27960"/>
                      </a:cubicBezTo>
                      <a:cubicBezTo>
                        <a:pt x="33941" y="20499"/>
                        <a:pt x="32417" y="12772"/>
                        <a:pt x="30946" y="3473"/>
                      </a:cubicBezTo>
                      <a:cubicBezTo>
                        <a:pt x="30748" y="2016"/>
                        <a:pt x="29175" y="996"/>
                        <a:pt x="27767" y="1407"/>
                      </a:cubicBezTo>
                      <a:cubicBezTo>
                        <a:pt x="19566" y="3550"/>
                        <a:pt x="10954" y="-475"/>
                        <a:pt x="2429" y="47"/>
                      </a:cubicBezTo>
                      <a:cubicBezTo>
                        <a:pt x="687" y="86"/>
                        <a:pt x="-537" y="2084"/>
                        <a:pt x="237" y="3652"/>
                      </a:cubicBezTo>
                      <a:cubicBezTo>
                        <a:pt x="7949" y="19318"/>
                        <a:pt x="21419" y="27156"/>
                        <a:pt x="34178" y="313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7" name="Freeform 208">
                  <a:extLst>
                    <a:ext uri="{FF2B5EF4-FFF2-40B4-BE49-F238E27FC236}">
                      <a16:creationId xmlns:a16="http://schemas.microsoft.com/office/drawing/2014/main" id="{4C700AE8-882B-9FD0-B396-86807D13ABF3}"/>
                    </a:ext>
                  </a:extLst>
                </p:cNvPr>
                <p:cNvSpPr/>
                <p:nvPr/>
              </p:nvSpPr>
              <p:spPr>
                <a:xfrm>
                  <a:off x="-106409" y="4601402"/>
                  <a:ext cx="108204" cy="117953"/>
                </a:xfrm>
                <a:custGeom>
                  <a:avLst/>
                  <a:gdLst>
                    <a:gd name="connsiteX0" fmla="*/ 107918 w 108204"/>
                    <a:gd name="connsiteY0" fmla="*/ 76747 h 117953"/>
                    <a:gd name="connsiteX1" fmla="*/ 3672 w 108204"/>
                    <a:gd name="connsiteY1" fmla="*/ 156 h 117953"/>
                    <a:gd name="connsiteX2" fmla="*/ 880 w 108204"/>
                    <a:gd name="connsiteY2" fmla="*/ 4820 h 117953"/>
                    <a:gd name="connsiteX3" fmla="*/ 5622 w 108204"/>
                    <a:gd name="connsiteY3" fmla="*/ 21281 h 117953"/>
                    <a:gd name="connsiteX4" fmla="*/ 34468 w 108204"/>
                    <a:gd name="connsiteY4" fmla="*/ 87899 h 117953"/>
                    <a:gd name="connsiteX5" fmla="*/ 70973 w 108204"/>
                    <a:gd name="connsiteY5" fmla="*/ 114258 h 117953"/>
                    <a:gd name="connsiteX6" fmla="*/ 89344 w 108204"/>
                    <a:gd name="connsiteY6" fmla="*/ 117805 h 117953"/>
                    <a:gd name="connsiteX7" fmla="*/ 107918 w 108204"/>
                    <a:gd name="connsiteY7" fmla="*/ 76747 h 117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8204" h="117953">
                      <a:moveTo>
                        <a:pt x="107918" y="76747"/>
                      </a:moveTo>
                      <a:cubicBezTo>
                        <a:pt x="103095" y="33604"/>
                        <a:pt x="39233" y="14497"/>
                        <a:pt x="3672" y="156"/>
                      </a:cubicBezTo>
                      <a:cubicBezTo>
                        <a:pt x="957" y="-802"/>
                        <a:pt x="-1312" y="2880"/>
                        <a:pt x="880" y="4820"/>
                      </a:cubicBezTo>
                      <a:cubicBezTo>
                        <a:pt x="2099" y="6064"/>
                        <a:pt x="5631" y="19761"/>
                        <a:pt x="5622" y="21281"/>
                      </a:cubicBezTo>
                      <a:cubicBezTo>
                        <a:pt x="15593" y="43391"/>
                        <a:pt x="23349" y="66228"/>
                        <a:pt x="34468" y="87899"/>
                      </a:cubicBezTo>
                      <a:cubicBezTo>
                        <a:pt x="42262" y="102226"/>
                        <a:pt x="53052" y="111191"/>
                        <a:pt x="70973" y="114258"/>
                      </a:cubicBezTo>
                      <a:cubicBezTo>
                        <a:pt x="71602" y="114370"/>
                        <a:pt x="88163" y="118811"/>
                        <a:pt x="89344" y="117805"/>
                      </a:cubicBezTo>
                      <a:cubicBezTo>
                        <a:pt x="103849" y="106846"/>
                        <a:pt x="109612" y="92128"/>
                        <a:pt x="107918" y="767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42" name="Freeform 209">
                <a:extLst>
                  <a:ext uri="{FF2B5EF4-FFF2-40B4-BE49-F238E27FC236}">
                    <a16:creationId xmlns:a16="http://schemas.microsoft.com/office/drawing/2014/main" id="{DC207930-7731-E972-2AEF-BEED047EA30D}"/>
                  </a:ext>
                </a:extLst>
              </p:cNvPr>
              <p:cNvSpPr/>
              <p:nvPr/>
            </p:nvSpPr>
            <p:spPr>
              <a:xfrm>
                <a:off x="-193348" y="4596676"/>
                <a:ext cx="294505" cy="278857"/>
              </a:xfrm>
              <a:custGeom>
                <a:avLst/>
                <a:gdLst>
                  <a:gd name="connsiteX0" fmla="*/ 293970 w 294505"/>
                  <a:gd name="connsiteY0" fmla="*/ 133722 h 278857"/>
                  <a:gd name="connsiteX1" fmla="*/ 253687 w 294505"/>
                  <a:gd name="connsiteY1" fmla="*/ 85823 h 278857"/>
                  <a:gd name="connsiteX2" fmla="*/ 227419 w 294505"/>
                  <a:gd name="connsiteY2" fmla="*/ 74385 h 278857"/>
                  <a:gd name="connsiteX3" fmla="*/ 199101 w 294505"/>
                  <a:gd name="connsiteY3" fmla="*/ 79867 h 278857"/>
                  <a:gd name="connsiteX4" fmla="*/ 182810 w 294505"/>
                  <a:gd name="connsiteY4" fmla="*/ 48640 h 278857"/>
                  <a:gd name="connsiteX5" fmla="*/ 133957 w 294505"/>
                  <a:gd name="connsiteY5" fmla="*/ 18923 h 278857"/>
                  <a:gd name="connsiteX6" fmla="*/ 106331 w 294505"/>
                  <a:gd name="connsiteY6" fmla="*/ 6832 h 278857"/>
                  <a:gd name="connsiteX7" fmla="*/ 87868 w 294505"/>
                  <a:gd name="connsiteY7" fmla="*/ 813 h 278857"/>
                  <a:gd name="connsiteX8" fmla="*/ 76691 w 294505"/>
                  <a:gd name="connsiteY8" fmla="*/ 2497 h 278857"/>
                  <a:gd name="connsiteX9" fmla="*/ 77857 w 294505"/>
                  <a:gd name="connsiteY9" fmla="*/ 6938 h 278857"/>
                  <a:gd name="connsiteX10" fmla="*/ 87180 w 294505"/>
                  <a:gd name="connsiteY10" fmla="*/ 14680 h 278857"/>
                  <a:gd name="connsiteX11" fmla="*/ 98715 w 294505"/>
                  <a:gd name="connsiteY11" fmla="*/ 48074 h 278857"/>
                  <a:gd name="connsiteX12" fmla="*/ 113457 w 294505"/>
                  <a:gd name="connsiteY12" fmla="*/ 84013 h 278857"/>
                  <a:gd name="connsiteX13" fmla="*/ 132641 w 294505"/>
                  <a:gd name="connsiteY13" fmla="*/ 112346 h 278857"/>
                  <a:gd name="connsiteX14" fmla="*/ 165934 w 294505"/>
                  <a:gd name="connsiteY14" fmla="*/ 124761 h 278857"/>
                  <a:gd name="connsiteX15" fmla="*/ 166606 w 294505"/>
                  <a:gd name="connsiteY15" fmla="*/ 124921 h 278857"/>
                  <a:gd name="connsiteX16" fmla="*/ 167250 w 294505"/>
                  <a:gd name="connsiteY16" fmla="*/ 125903 h 278857"/>
                  <a:gd name="connsiteX17" fmla="*/ 156485 w 294505"/>
                  <a:gd name="connsiteY17" fmla="*/ 181113 h 278857"/>
                  <a:gd name="connsiteX18" fmla="*/ 156978 w 294505"/>
                  <a:gd name="connsiteY18" fmla="*/ 187113 h 278857"/>
                  <a:gd name="connsiteX19" fmla="*/ 145274 w 294505"/>
                  <a:gd name="connsiteY19" fmla="*/ 172990 h 278857"/>
                  <a:gd name="connsiteX20" fmla="*/ 141612 w 294505"/>
                  <a:gd name="connsiteY20" fmla="*/ 170217 h 278857"/>
                  <a:gd name="connsiteX21" fmla="*/ 139560 w 294505"/>
                  <a:gd name="connsiteY21" fmla="*/ 169729 h 278857"/>
                  <a:gd name="connsiteX22" fmla="*/ 113849 w 294505"/>
                  <a:gd name="connsiteY22" fmla="*/ 89161 h 278857"/>
                  <a:gd name="connsiteX23" fmla="*/ 58141 w 294505"/>
                  <a:gd name="connsiteY23" fmla="*/ 71874 h 278857"/>
                  <a:gd name="connsiteX24" fmla="*/ 22337 w 294505"/>
                  <a:gd name="connsiteY24" fmla="*/ 68066 h 278857"/>
                  <a:gd name="connsiteX25" fmla="*/ 20320 w 294505"/>
                  <a:gd name="connsiteY25" fmla="*/ 69126 h 278857"/>
                  <a:gd name="connsiteX26" fmla="*/ 19129 w 294505"/>
                  <a:gd name="connsiteY26" fmla="*/ 70926 h 278857"/>
                  <a:gd name="connsiteX27" fmla="*/ 26977 w 294505"/>
                  <a:gd name="connsiteY27" fmla="*/ 86210 h 278857"/>
                  <a:gd name="connsiteX28" fmla="*/ 31191 w 294505"/>
                  <a:gd name="connsiteY28" fmla="*/ 103270 h 278857"/>
                  <a:gd name="connsiteX29" fmla="*/ 33983 w 294505"/>
                  <a:gd name="connsiteY29" fmla="*/ 120262 h 278857"/>
                  <a:gd name="connsiteX30" fmla="*/ 30949 w 294505"/>
                  <a:gd name="connsiteY30" fmla="*/ 120281 h 278857"/>
                  <a:gd name="connsiteX31" fmla="*/ 20262 w 294505"/>
                  <a:gd name="connsiteY31" fmla="*/ 118728 h 278857"/>
                  <a:gd name="connsiteX32" fmla="*/ 2234 w 294505"/>
                  <a:gd name="connsiteY32" fmla="*/ 117596 h 278857"/>
                  <a:gd name="connsiteX33" fmla="*/ 105 w 294505"/>
                  <a:gd name="connsiteY33" fmla="*/ 121351 h 278857"/>
                  <a:gd name="connsiteX34" fmla="*/ 18399 w 294505"/>
                  <a:gd name="connsiteY34" fmla="*/ 146263 h 278857"/>
                  <a:gd name="connsiteX35" fmla="*/ 32377 w 294505"/>
                  <a:gd name="connsiteY35" fmla="*/ 154551 h 278857"/>
                  <a:gd name="connsiteX36" fmla="*/ 44332 w 294505"/>
                  <a:gd name="connsiteY36" fmla="*/ 158746 h 278857"/>
                  <a:gd name="connsiteX37" fmla="*/ 52944 w 294505"/>
                  <a:gd name="connsiteY37" fmla="*/ 170532 h 278857"/>
                  <a:gd name="connsiteX38" fmla="*/ 58504 w 294505"/>
                  <a:gd name="connsiteY38" fmla="*/ 175041 h 278857"/>
                  <a:gd name="connsiteX39" fmla="*/ 44211 w 294505"/>
                  <a:gd name="connsiteY39" fmla="*/ 182081 h 278857"/>
                  <a:gd name="connsiteX40" fmla="*/ 30340 w 294505"/>
                  <a:gd name="connsiteY40" fmla="*/ 194467 h 278857"/>
                  <a:gd name="connsiteX41" fmla="*/ 32711 w 294505"/>
                  <a:gd name="connsiteY41" fmla="*/ 198594 h 278857"/>
                  <a:gd name="connsiteX42" fmla="*/ 69651 w 294505"/>
                  <a:gd name="connsiteY42" fmla="*/ 200612 h 278857"/>
                  <a:gd name="connsiteX43" fmla="*/ 72559 w 294505"/>
                  <a:gd name="connsiteY43" fmla="*/ 224920 h 278857"/>
                  <a:gd name="connsiteX44" fmla="*/ 96030 w 294505"/>
                  <a:gd name="connsiteY44" fmla="*/ 251206 h 278857"/>
                  <a:gd name="connsiteX45" fmla="*/ 101453 w 294505"/>
                  <a:gd name="connsiteY45" fmla="*/ 249774 h 278857"/>
                  <a:gd name="connsiteX46" fmla="*/ 140300 w 294505"/>
                  <a:gd name="connsiteY46" fmla="*/ 209524 h 278857"/>
                  <a:gd name="connsiteX47" fmla="*/ 151506 w 294505"/>
                  <a:gd name="connsiteY47" fmla="*/ 190171 h 278857"/>
                  <a:gd name="connsiteX48" fmla="*/ 154307 w 294505"/>
                  <a:gd name="connsiteY48" fmla="*/ 195686 h 278857"/>
                  <a:gd name="connsiteX49" fmla="*/ 159581 w 294505"/>
                  <a:gd name="connsiteY49" fmla="*/ 211740 h 278857"/>
                  <a:gd name="connsiteX50" fmla="*/ 163810 w 294505"/>
                  <a:gd name="connsiteY50" fmla="*/ 226787 h 278857"/>
                  <a:gd name="connsiteX51" fmla="*/ 166640 w 294505"/>
                  <a:gd name="connsiteY51" fmla="*/ 226424 h 278857"/>
                  <a:gd name="connsiteX52" fmla="*/ 166911 w 294505"/>
                  <a:gd name="connsiteY52" fmla="*/ 225984 h 278857"/>
                  <a:gd name="connsiteX53" fmla="*/ 168697 w 294505"/>
                  <a:gd name="connsiteY53" fmla="*/ 228471 h 278857"/>
                  <a:gd name="connsiteX54" fmla="*/ 170724 w 294505"/>
                  <a:gd name="connsiteY54" fmla="*/ 229051 h 278857"/>
                  <a:gd name="connsiteX55" fmla="*/ 181160 w 294505"/>
                  <a:gd name="connsiteY55" fmla="*/ 245710 h 278857"/>
                  <a:gd name="connsiteX56" fmla="*/ 226442 w 294505"/>
                  <a:gd name="connsiteY56" fmla="*/ 276583 h 278857"/>
                  <a:gd name="connsiteX57" fmla="*/ 232785 w 294505"/>
                  <a:gd name="connsiteY57" fmla="*/ 275727 h 278857"/>
                  <a:gd name="connsiteX58" fmla="*/ 232301 w 294505"/>
                  <a:gd name="connsiteY58" fmla="*/ 257394 h 278857"/>
                  <a:gd name="connsiteX59" fmla="*/ 239486 w 294505"/>
                  <a:gd name="connsiteY59" fmla="*/ 264899 h 278857"/>
                  <a:gd name="connsiteX60" fmla="*/ 244900 w 294505"/>
                  <a:gd name="connsiteY60" fmla="*/ 262494 h 278857"/>
                  <a:gd name="connsiteX61" fmla="*/ 244910 w 294505"/>
                  <a:gd name="connsiteY61" fmla="*/ 262450 h 278857"/>
                  <a:gd name="connsiteX62" fmla="*/ 245452 w 294505"/>
                  <a:gd name="connsiteY62" fmla="*/ 258386 h 278857"/>
                  <a:gd name="connsiteX63" fmla="*/ 261854 w 294505"/>
                  <a:gd name="connsiteY63" fmla="*/ 227842 h 278857"/>
                  <a:gd name="connsiteX64" fmla="*/ 270456 w 294505"/>
                  <a:gd name="connsiteY64" fmla="*/ 191438 h 278857"/>
                  <a:gd name="connsiteX65" fmla="*/ 248660 w 294505"/>
                  <a:gd name="connsiteY65" fmla="*/ 163124 h 278857"/>
                  <a:gd name="connsiteX66" fmla="*/ 210030 w 294505"/>
                  <a:gd name="connsiteY66" fmla="*/ 159341 h 278857"/>
                  <a:gd name="connsiteX67" fmla="*/ 187300 w 294505"/>
                  <a:gd name="connsiteY67" fmla="*/ 167900 h 278857"/>
                  <a:gd name="connsiteX68" fmla="*/ 169485 w 294505"/>
                  <a:gd name="connsiteY68" fmla="*/ 179705 h 278857"/>
                  <a:gd name="connsiteX69" fmla="*/ 162866 w 294505"/>
                  <a:gd name="connsiteY69" fmla="*/ 178946 h 278857"/>
                  <a:gd name="connsiteX70" fmla="*/ 173264 w 294505"/>
                  <a:gd name="connsiteY70" fmla="*/ 128729 h 278857"/>
                  <a:gd name="connsiteX71" fmla="*/ 174677 w 294505"/>
                  <a:gd name="connsiteY71" fmla="*/ 126252 h 278857"/>
                  <a:gd name="connsiteX72" fmla="*/ 175281 w 294505"/>
                  <a:gd name="connsiteY72" fmla="*/ 125240 h 278857"/>
                  <a:gd name="connsiteX73" fmla="*/ 214056 w 294505"/>
                  <a:gd name="connsiteY73" fmla="*/ 133006 h 278857"/>
                  <a:gd name="connsiteX74" fmla="*/ 239738 w 294505"/>
                  <a:gd name="connsiteY74" fmla="*/ 125782 h 278857"/>
                  <a:gd name="connsiteX75" fmla="*/ 289534 w 294505"/>
                  <a:gd name="connsiteY75" fmla="*/ 138173 h 278857"/>
                  <a:gd name="connsiteX76" fmla="*/ 293970 w 294505"/>
                  <a:gd name="connsiteY76" fmla="*/ 133722 h 278857"/>
                  <a:gd name="connsiteX77" fmla="*/ 36712 w 294505"/>
                  <a:gd name="connsiteY77" fmla="*/ 149466 h 278857"/>
                  <a:gd name="connsiteX78" fmla="*/ 23581 w 294505"/>
                  <a:gd name="connsiteY78" fmla="*/ 142281 h 278857"/>
                  <a:gd name="connsiteX79" fmla="*/ 7232 w 294505"/>
                  <a:gd name="connsiteY79" fmla="*/ 123131 h 278857"/>
                  <a:gd name="connsiteX80" fmla="*/ 24935 w 294505"/>
                  <a:gd name="connsiteY80" fmla="*/ 124902 h 278857"/>
                  <a:gd name="connsiteX81" fmla="*/ 34617 w 294505"/>
                  <a:gd name="connsiteY81" fmla="*/ 124350 h 278857"/>
                  <a:gd name="connsiteX82" fmla="*/ 37699 w 294505"/>
                  <a:gd name="connsiteY82" fmla="*/ 140462 h 278857"/>
                  <a:gd name="connsiteX83" fmla="*/ 40800 w 294505"/>
                  <a:gd name="connsiteY83" fmla="*/ 150772 h 278857"/>
                  <a:gd name="connsiteX84" fmla="*/ 36712 w 294505"/>
                  <a:gd name="connsiteY84" fmla="*/ 149466 h 278857"/>
                  <a:gd name="connsiteX85" fmla="*/ 49833 w 294505"/>
                  <a:gd name="connsiteY85" fmla="*/ 155635 h 278857"/>
                  <a:gd name="connsiteX86" fmla="*/ 48827 w 294505"/>
                  <a:gd name="connsiteY86" fmla="*/ 153699 h 278857"/>
                  <a:gd name="connsiteX87" fmla="*/ 36973 w 294505"/>
                  <a:gd name="connsiteY87" fmla="*/ 99849 h 278857"/>
                  <a:gd name="connsiteX88" fmla="*/ 26116 w 294505"/>
                  <a:gd name="connsiteY88" fmla="*/ 74225 h 278857"/>
                  <a:gd name="connsiteX89" fmla="*/ 78728 w 294505"/>
                  <a:gd name="connsiteY89" fmla="*/ 77912 h 278857"/>
                  <a:gd name="connsiteX90" fmla="*/ 105479 w 294505"/>
                  <a:gd name="connsiteY90" fmla="*/ 89001 h 278857"/>
                  <a:gd name="connsiteX91" fmla="*/ 122195 w 294505"/>
                  <a:gd name="connsiteY91" fmla="*/ 127418 h 278857"/>
                  <a:gd name="connsiteX92" fmla="*/ 132878 w 294505"/>
                  <a:gd name="connsiteY92" fmla="*/ 170217 h 278857"/>
                  <a:gd name="connsiteX93" fmla="*/ 115156 w 294505"/>
                  <a:gd name="connsiteY93" fmla="*/ 157691 h 278857"/>
                  <a:gd name="connsiteX94" fmla="*/ 94994 w 294505"/>
                  <a:gd name="connsiteY94" fmla="*/ 136538 h 278857"/>
                  <a:gd name="connsiteX95" fmla="*/ 76609 w 294505"/>
                  <a:gd name="connsiteY95" fmla="*/ 119836 h 278857"/>
                  <a:gd name="connsiteX96" fmla="*/ 68287 w 294505"/>
                  <a:gd name="connsiteY96" fmla="*/ 111587 h 278857"/>
                  <a:gd name="connsiteX97" fmla="*/ 60608 w 294505"/>
                  <a:gd name="connsiteY97" fmla="*/ 100502 h 278857"/>
                  <a:gd name="connsiteX98" fmla="*/ 58291 w 294505"/>
                  <a:gd name="connsiteY98" fmla="*/ 101131 h 278857"/>
                  <a:gd name="connsiteX99" fmla="*/ 69821 w 294505"/>
                  <a:gd name="connsiteY99" fmla="*/ 120368 h 278857"/>
                  <a:gd name="connsiteX100" fmla="*/ 89527 w 294505"/>
                  <a:gd name="connsiteY100" fmla="*/ 139562 h 278857"/>
                  <a:gd name="connsiteX101" fmla="*/ 110569 w 294505"/>
                  <a:gd name="connsiteY101" fmla="*/ 162273 h 278857"/>
                  <a:gd name="connsiteX102" fmla="*/ 126076 w 294505"/>
                  <a:gd name="connsiteY102" fmla="*/ 173759 h 278857"/>
                  <a:gd name="connsiteX103" fmla="*/ 97326 w 294505"/>
                  <a:gd name="connsiteY103" fmla="*/ 177001 h 278857"/>
                  <a:gd name="connsiteX104" fmla="*/ 57942 w 294505"/>
                  <a:gd name="connsiteY104" fmla="*/ 166308 h 278857"/>
                  <a:gd name="connsiteX105" fmla="*/ 49833 w 294505"/>
                  <a:gd name="connsiteY105" fmla="*/ 155635 h 278857"/>
                  <a:gd name="connsiteX106" fmla="*/ 37854 w 294505"/>
                  <a:gd name="connsiteY106" fmla="*/ 193562 h 278857"/>
                  <a:gd name="connsiteX107" fmla="*/ 48706 w 294505"/>
                  <a:gd name="connsiteY107" fmla="*/ 185589 h 278857"/>
                  <a:gd name="connsiteX108" fmla="*/ 62461 w 294505"/>
                  <a:gd name="connsiteY108" fmla="*/ 177364 h 278857"/>
                  <a:gd name="connsiteX109" fmla="*/ 89483 w 294505"/>
                  <a:gd name="connsiteY109" fmla="*/ 183552 h 278857"/>
                  <a:gd name="connsiteX110" fmla="*/ 123081 w 294505"/>
                  <a:gd name="connsiteY110" fmla="*/ 180702 h 278857"/>
                  <a:gd name="connsiteX111" fmla="*/ 85913 w 294505"/>
                  <a:gd name="connsiteY111" fmla="*/ 192871 h 278857"/>
                  <a:gd name="connsiteX112" fmla="*/ 37854 w 294505"/>
                  <a:gd name="connsiteY112" fmla="*/ 193562 h 278857"/>
                  <a:gd name="connsiteX113" fmla="*/ 127489 w 294505"/>
                  <a:gd name="connsiteY113" fmla="*/ 212495 h 278857"/>
                  <a:gd name="connsiteX114" fmla="*/ 97317 w 294505"/>
                  <a:gd name="connsiteY114" fmla="*/ 242575 h 278857"/>
                  <a:gd name="connsiteX115" fmla="*/ 95681 w 294505"/>
                  <a:gd name="connsiteY115" fmla="*/ 239575 h 278857"/>
                  <a:gd name="connsiteX116" fmla="*/ 94893 w 294505"/>
                  <a:gd name="connsiteY116" fmla="*/ 230237 h 278857"/>
                  <a:gd name="connsiteX117" fmla="*/ 99925 w 294505"/>
                  <a:gd name="connsiteY117" fmla="*/ 212983 h 278857"/>
                  <a:gd name="connsiteX118" fmla="*/ 96151 w 294505"/>
                  <a:gd name="connsiteY118" fmla="*/ 210787 h 278857"/>
                  <a:gd name="connsiteX119" fmla="*/ 89169 w 294505"/>
                  <a:gd name="connsiteY119" fmla="*/ 231427 h 278857"/>
                  <a:gd name="connsiteX120" fmla="*/ 89435 w 294505"/>
                  <a:gd name="connsiteY120" fmla="*/ 236178 h 278857"/>
                  <a:gd name="connsiteX121" fmla="*/ 80571 w 294505"/>
                  <a:gd name="connsiteY121" fmla="*/ 225466 h 278857"/>
                  <a:gd name="connsiteX122" fmla="*/ 73730 w 294505"/>
                  <a:gd name="connsiteY122" fmla="*/ 211972 h 278857"/>
                  <a:gd name="connsiteX123" fmla="*/ 75143 w 294505"/>
                  <a:gd name="connsiteY123" fmla="*/ 200365 h 278857"/>
                  <a:gd name="connsiteX124" fmla="*/ 87626 w 294505"/>
                  <a:gd name="connsiteY124" fmla="*/ 199088 h 278857"/>
                  <a:gd name="connsiteX125" fmla="*/ 138186 w 294505"/>
                  <a:gd name="connsiteY125" fmla="*/ 179241 h 278857"/>
                  <a:gd name="connsiteX126" fmla="*/ 139110 w 294505"/>
                  <a:gd name="connsiteY126" fmla="*/ 178322 h 278857"/>
                  <a:gd name="connsiteX127" fmla="*/ 140431 w 294505"/>
                  <a:gd name="connsiteY127" fmla="*/ 177388 h 278857"/>
                  <a:gd name="connsiteX128" fmla="*/ 127489 w 294505"/>
                  <a:gd name="connsiteY128" fmla="*/ 212495 h 278857"/>
                  <a:gd name="connsiteX129" fmla="*/ 167332 w 294505"/>
                  <a:gd name="connsiteY129" fmla="*/ 208779 h 278857"/>
                  <a:gd name="connsiteX130" fmla="*/ 166935 w 294505"/>
                  <a:gd name="connsiteY130" fmla="*/ 207264 h 278857"/>
                  <a:gd name="connsiteX131" fmla="*/ 163568 w 294505"/>
                  <a:gd name="connsiteY131" fmla="*/ 188061 h 278857"/>
                  <a:gd name="connsiteX132" fmla="*/ 171290 w 294505"/>
                  <a:gd name="connsiteY132" fmla="*/ 196354 h 278857"/>
                  <a:gd name="connsiteX133" fmla="*/ 167332 w 294505"/>
                  <a:gd name="connsiteY133" fmla="*/ 208779 h 278857"/>
                  <a:gd name="connsiteX134" fmla="*/ 226176 w 294505"/>
                  <a:gd name="connsiteY134" fmla="*/ 262281 h 278857"/>
                  <a:gd name="connsiteX135" fmla="*/ 217036 w 294505"/>
                  <a:gd name="connsiteY135" fmla="*/ 255188 h 278857"/>
                  <a:gd name="connsiteX136" fmla="*/ 191790 w 294505"/>
                  <a:gd name="connsiteY136" fmla="*/ 245158 h 278857"/>
                  <a:gd name="connsiteX137" fmla="*/ 175746 w 294505"/>
                  <a:gd name="connsiteY137" fmla="*/ 223845 h 278857"/>
                  <a:gd name="connsiteX138" fmla="*/ 175156 w 294505"/>
                  <a:gd name="connsiteY138" fmla="*/ 199896 h 278857"/>
                  <a:gd name="connsiteX139" fmla="*/ 195622 w 294505"/>
                  <a:gd name="connsiteY139" fmla="*/ 221165 h 278857"/>
                  <a:gd name="connsiteX140" fmla="*/ 216915 w 294505"/>
                  <a:gd name="connsiteY140" fmla="*/ 243460 h 278857"/>
                  <a:gd name="connsiteX141" fmla="*/ 226084 w 294505"/>
                  <a:gd name="connsiteY141" fmla="*/ 251627 h 278857"/>
                  <a:gd name="connsiteX142" fmla="*/ 225789 w 294505"/>
                  <a:gd name="connsiteY142" fmla="*/ 252900 h 278857"/>
                  <a:gd name="connsiteX143" fmla="*/ 226176 w 294505"/>
                  <a:gd name="connsiteY143" fmla="*/ 262281 h 278857"/>
                  <a:gd name="connsiteX144" fmla="*/ 222736 w 294505"/>
                  <a:gd name="connsiteY144" fmla="*/ 239962 h 278857"/>
                  <a:gd name="connsiteX145" fmla="*/ 201384 w 294505"/>
                  <a:gd name="connsiteY145" fmla="*/ 217890 h 278857"/>
                  <a:gd name="connsiteX146" fmla="*/ 180691 w 294505"/>
                  <a:gd name="connsiteY146" fmla="*/ 196775 h 278857"/>
                  <a:gd name="connsiteX147" fmla="*/ 167163 w 294505"/>
                  <a:gd name="connsiteY147" fmla="*/ 184718 h 278857"/>
                  <a:gd name="connsiteX148" fmla="*/ 186802 w 294505"/>
                  <a:gd name="connsiteY148" fmla="*/ 188700 h 278857"/>
                  <a:gd name="connsiteX149" fmla="*/ 218096 w 294505"/>
                  <a:gd name="connsiteY149" fmla="*/ 199223 h 278857"/>
                  <a:gd name="connsiteX150" fmla="*/ 239331 w 294505"/>
                  <a:gd name="connsiteY150" fmla="*/ 255203 h 278857"/>
                  <a:gd name="connsiteX151" fmla="*/ 222736 w 294505"/>
                  <a:gd name="connsiteY151" fmla="*/ 239962 h 278857"/>
                  <a:gd name="connsiteX152" fmla="*/ 186463 w 294505"/>
                  <a:gd name="connsiteY152" fmla="*/ 175752 h 278857"/>
                  <a:gd name="connsiteX153" fmla="*/ 204994 w 294505"/>
                  <a:gd name="connsiteY153" fmla="*/ 167435 h 278857"/>
                  <a:gd name="connsiteX154" fmla="*/ 243023 w 294505"/>
                  <a:gd name="connsiteY154" fmla="*/ 167547 h 278857"/>
                  <a:gd name="connsiteX155" fmla="*/ 264326 w 294505"/>
                  <a:gd name="connsiteY155" fmla="*/ 194046 h 278857"/>
                  <a:gd name="connsiteX156" fmla="*/ 254185 w 294505"/>
                  <a:gd name="connsiteY156" fmla="*/ 228263 h 278857"/>
                  <a:gd name="connsiteX157" fmla="*/ 246100 w 294505"/>
                  <a:gd name="connsiteY157" fmla="*/ 242705 h 278857"/>
                  <a:gd name="connsiteX158" fmla="*/ 225706 w 294505"/>
                  <a:gd name="connsiteY158" fmla="*/ 196712 h 278857"/>
                  <a:gd name="connsiteX159" fmla="*/ 193241 w 294505"/>
                  <a:gd name="connsiteY159" fmla="*/ 183639 h 278857"/>
                  <a:gd name="connsiteX160" fmla="*/ 178620 w 294505"/>
                  <a:gd name="connsiteY160" fmla="*/ 181041 h 278857"/>
                  <a:gd name="connsiteX161" fmla="*/ 186463 w 294505"/>
                  <a:gd name="connsiteY161" fmla="*/ 175752 h 278857"/>
                  <a:gd name="connsiteX162" fmla="*/ 104129 w 294505"/>
                  <a:gd name="connsiteY162" fmla="*/ 12909 h 278857"/>
                  <a:gd name="connsiteX163" fmla="*/ 128132 w 294505"/>
                  <a:gd name="connsiteY163" fmla="*/ 23215 h 278857"/>
                  <a:gd name="connsiteX164" fmla="*/ 192951 w 294505"/>
                  <a:gd name="connsiteY164" fmla="*/ 82624 h 278857"/>
                  <a:gd name="connsiteX165" fmla="*/ 189327 w 294505"/>
                  <a:gd name="connsiteY165" fmla="*/ 103536 h 278857"/>
                  <a:gd name="connsiteX166" fmla="*/ 174420 w 294505"/>
                  <a:gd name="connsiteY166" fmla="*/ 120141 h 278857"/>
                  <a:gd name="connsiteX167" fmla="*/ 171329 w 294505"/>
                  <a:gd name="connsiteY167" fmla="*/ 120305 h 278857"/>
                  <a:gd name="connsiteX168" fmla="*/ 149904 w 294505"/>
                  <a:gd name="connsiteY168" fmla="*/ 89611 h 278857"/>
                  <a:gd name="connsiteX169" fmla="*/ 127677 w 294505"/>
                  <a:gd name="connsiteY169" fmla="*/ 56227 h 278857"/>
                  <a:gd name="connsiteX170" fmla="*/ 89159 w 294505"/>
                  <a:gd name="connsiteY170" fmla="*/ 7829 h 278857"/>
                  <a:gd name="connsiteX171" fmla="*/ 89164 w 294505"/>
                  <a:gd name="connsiteY171" fmla="*/ 7829 h 278857"/>
                  <a:gd name="connsiteX172" fmla="*/ 104129 w 294505"/>
                  <a:gd name="connsiteY172" fmla="*/ 12909 h 278857"/>
                  <a:gd name="connsiteX173" fmla="*/ 135525 w 294505"/>
                  <a:gd name="connsiteY173" fmla="*/ 106047 h 278857"/>
                  <a:gd name="connsiteX174" fmla="*/ 117643 w 294505"/>
                  <a:gd name="connsiteY174" fmla="*/ 77191 h 278857"/>
                  <a:gd name="connsiteX175" fmla="*/ 95251 w 294505"/>
                  <a:gd name="connsiteY175" fmla="*/ 22890 h 278857"/>
                  <a:gd name="connsiteX176" fmla="*/ 123744 w 294505"/>
                  <a:gd name="connsiteY176" fmla="*/ 62033 h 278857"/>
                  <a:gd name="connsiteX177" fmla="*/ 160752 w 294505"/>
                  <a:gd name="connsiteY177" fmla="*/ 116111 h 278857"/>
                  <a:gd name="connsiteX178" fmla="*/ 135525 w 294505"/>
                  <a:gd name="connsiteY178" fmla="*/ 106047 h 278857"/>
                  <a:gd name="connsiteX179" fmla="*/ 220244 w 294505"/>
                  <a:gd name="connsiteY179" fmla="*/ 124292 h 278857"/>
                  <a:gd name="connsiteX180" fmla="*/ 181421 w 294505"/>
                  <a:gd name="connsiteY180" fmla="*/ 127684 h 278857"/>
                  <a:gd name="connsiteX181" fmla="*/ 205308 w 294505"/>
                  <a:gd name="connsiteY181" fmla="*/ 111456 h 278857"/>
                  <a:gd name="connsiteX182" fmla="*/ 236394 w 294505"/>
                  <a:gd name="connsiteY182" fmla="*/ 106734 h 278857"/>
                  <a:gd name="connsiteX183" fmla="*/ 236975 w 294505"/>
                  <a:gd name="connsiteY183" fmla="*/ 102452 h 278857"/>
                  <a:gd name="connsiteX184" fmla="*/ 189487 w 294505"/>
                  <a:gd name="connsiteY184" fmla="*/ 114136 h 278857"/>
                  <a:gd name="connsiteX185" fmla="*/ 199497 w 294505"/>
                  <a:gd name="connsiteY185" fmla="*/ 90153 h 278857"/>
                  <a:gd name="connsiteX186" fmla="*/ 199628 w 294505"/>
                  <a:gd name="connsiteY186" fmla="*/ 86897 h 278857"/>
                  <a:gd name="connsiteX187" fmla="*/ 199802 w 294505"/>
                  <a:gd name="connsiteY187" fmla="*/ 86819 h 278857"/>
                  <a:gd name="connsiteX188" fmla="*/ 282000 w 294505"/>
                  <a:gd name="connsiteY188" fmla="*/ 127534 h 278857"/>
                  <a:gd name="connsiteX189" fmla="*/ 249743 w 294505"/>
                  <a:gd name="connsiteY189" fmla="*/ 119072 h 278857"/>
                  <a:gd name="connsiteX190" fmla="*/ 220244 w 294505"/>
                  <a:gd name="connsiteY190" fmla="*/ 124292 h 278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294505" h="278857">
                    <a:moveTo>
                      <a:pt x="293970" y="133722"/>
                    </a:moveTo>
                    <a:cubicBezTo>
                      <a:pt x="282523" y="116401"/>
                      <a:pt x="270500" y="98426"/>
                      <a:pt x="253687" y="85823"/>
                    </a:cubicBezTo>
                    <a:cubicBezTo>
                      <a:pt x="245950" y="80021"/>
                      <a:pt x="237086" y="75628"/>
                      <a:pt x="227419" y="74385"/>
                    </a:cubicBezTo>
                    <a:cubicBezTo>
                      <a:pt x="217501" y="73108"/>
                      <a:pt x="207906" y="75474"/>
                      <a:pt x="199101" y="79867"/>
                    </a:cubicBezTo>
                    <a:cubicBezTo>
                      <a:pt x="197315" y="68109"/>
                      <a:pt x="191098" y="56981"/>
                      <a:pt x="182810" y="48640"/>
                    </a:cubicBezTo>
                    <a:cubicBezTo>
                      <a:pt x="169176" y="34919"/>
                      <a:pt x="150925" y="27516"/>
                      <a:pt x="133957" y="18923"/>
                    </a:cubicBezTo>
                    <a:cubicBezTo>
                      <a:pt x="124987" y="14380"/>
                      <a:pt x="115722" y="10437"/>
                      <a:pt x="106331" y="6832"/>
                    </a:cubicBezTo>
                    <a:cubicBezTo>
                      <a:pt x="100312" y="4519"/>
                      <a:pt x="94172" y="2202"/>
                      <a:pt x="87868" y="813"/>
                    </a:cubicBezTo>
                    <a:cubicBezTo>
                      <a:pt x="84200" y="5"/>
                      <a:pt x="79221" y="-1088"/>
                      <a:pt x="76691" y="2497"/>
                    </a:cubicBezTo>
                    <a:cubicBezTo>
                      <a:pt x="75607" y="4031"/>
                      <a:pt x="76541" y="5976"/>
                      <a:pt x="77857" y="6938"/>
                    </a:cubicBezTo>
                    <a:cubicBezTo>
                      <a:pt x="81133" y="9333"/>
                      <a:pt x="84219" y="11932"/>
                      <a:pt x="87180" y="14680"/>
                    </a:cubicBezTo>
                    <a:cubicBezTo>
                      <a:pt x="89092" y="26326"/>
                      <a:pt x="94119" y="37285"/>
                      <a:pt x="98715" y="48074"/>
                    </a:cubicBezTo>
                    <a:cubicBezTo>
                      <a:pt x="103795" y="59991"/>
                      <a:pt x="108334" y="72120"/>
                      <a:pt x="113457" y="84013"/>
                    </a:cubicBezTo>
                    <a:cubicBezTo>
                      <a:pt x="117933" y="94396"/>
                      <a:pt x="123569" y="105219"/>
                      <a:pt x="132641" y="112346"/>
                    </a:cubicBezTo>
                    <a:cubicBezTo>
                      <a:pt x="142410" y="120025"/>
                      <a:pt x="154583" y="120838"/>
                      <a:pt x="165934" y="124761"/>
                    </a:cubicBezTo>
                    <a:cubicBezTo>
                      <a:pt x="166166" y="124844"/>
                      <a:pt x="166389" y="124887"/>
                      <a:pt x="166606" y="124921"/>
                    </a:cubicBezTo>
                    <a:cubicBezTo>
                      <a:pt x="166819" y="125250"/>
                      <a:pt x="167037" y="125574"/>
                      <a:pt x="167250" y="125903"/>
                    </a:cubicBezTo>
                    <a:cubicBezTo>
                      <a:pt x="157559" y="142121"/>
                      <a:pt x="155362" y="162674"/>
                      <a:pt x="156485" y="181113"/>
                    </a:cubicBezTo>
                    <a:cubicBezTo>
                      <a:pt x="156606" y="183117"/>
                      <a:pt x="156775" y="185115"/>
                      <a:pt x="156978" y="187113"/>
                    </a:cubicBezTo>
                    <a:cubicBezTo>
                      <a:pt x="154114" y="182023"/>
                      <a:pt x="150127" y="176411"/>
                      <a:pt x="145274" y="172990"/>
                    </a:cubicBezTo>
                    <a:cubicBezTo>
                      <a:pt x="144157" y="171988"/>
                      <a:pt x="142928" y="171064"/>
                      <a:pt x="141612" y="170217"/>
                    </a:cubicBezTo>
                    <a:cubicBezTo>
                      <a:pt x="140896" y="169758"/>
                      <a:pt x="140199" y="169632"/>
                      <a:pt x="139560" y="169729"/>
                    </a:cubicBezTo>
                    <a:cubicBezTo>
                      <a:pt x="130638" y="143312"/>
                      <a:pt x="130212" y="112448"/>
                      <a:pt x="113849" y="89161"/>
                    </a:cubicBezTo>
                    <a:cubicBezTo>
                      <a:pt x="100539" y="70219"/>
                      <a:pt x="78936" y="70916"/>
                      <a:pt x="58141" y="71874"/>
                    </a:cubicBezTo>
                    <a:cubicBezTo>
                      <a:pt x="46108" y="72430"/>
                      <a:pt x="33693" y="72662"/>
                      <a:pt x="22337" y="68066"/>
                    </a:cubicBezTo>
                    <a:cubicBezTo>
                      <a:pt x="21302" y="67645"/>
                      <a:pt x="20562" y="68284"/>
                      <a:pt x="20320" y="69126"/>
                    </a:cubicBezTo>
                    <a:cubicBezTo>
                      <a:pt x="19444" y="69000"/>
                      <a:pt x="18621" y="70084"/>
                      <a:pt x="19129" y="70926"/>
                    </a:cubicBezTo>
                    <a:cubicBezTo>
                      <a:pt x="22124" y="75851"/>
                      <a:pt x="25056" y="80742"/>
                      <a:pt x="26977" y="86210"/>
                    </a:cubicBezTo>
                    <a:cubicBezTo>
                      <a:pt x="28917" y="91740"/>
                      <a:pt x="30069" y="97531"/>
                      <a:pt x="31191" y="103270"/>
                    </a:cubicBezTo>
                    <a:cubicBezTo>
                      <a:pt x="32290" y="108902"/>
                      <a:pt x="33122" y="114586"/>
                      <a:pt x="33983" y="120262"/>
                    </a:cubicBezTo>
                    <a:cubicBezTo>
                      <a:pt x="33011" y="120228"/>
                      <a:pt x="31995" y="120320"/>
                      <a:pt x="30949" y="120281"/>
                    </a:cubicBezTo>
                    <a:cubicBezTo>
                      <a:pt x="27330" y="120141"/>
                      <a:pt x="23808" y="119410"/>
                      <a:pt x="20262" y="118728"/>
                    </a:cubicBezTo>
                    <a:cubicBezTo>
                      <a:pt x="14214" y="117562"/>
                      <a:pt x="8374" y="116604"/>
                      <a:pt x="2234" y="117596"/>
                    </a:cubicBezTo>
                    <a:cubicBezTo>
                      <a:pt x="628" y="117857"/>
                      <a:pt x="-330" y="119904"/>
                      <a:pt x="105" y="121351"/>
                    </a:cubicBezTo>
                    <a:cubicBezTo>
                      <a:pt x="3163" y="131559"/>
                      <a:pt x="10009" y="139872"/>
                      <a:pt x="18399" y="146263"/>
                    </a:cubicBezTo>
                    <a:cubicBezTo>
                      <a:pt x="22729" y="149563"/>
                      <a:pt x="27408" y="152335"/>
                      <a:pt x="32377" y="154551"/>
                    </a:cubicBezTo>
                    <a:cubicBezTo>
                      <a:pt x="35817" y="156085"/>
                      <a:pt x="40258" y="158276"/>
                      <a:pt x="44332" y="158746"/>
                    </a:cubicBezTo>
                    <a:cubicBezTo>
                      <a:pt x="46611" y="163062"/>
                      <a:pt x="49422" y="167072"/>
                      <a:pt x="52944" y="170532"/>
                    </a:cubicBezTo>
                    <a:cubicBezTo>
                      <a:pt x="54677" y="172235"/>
                      <a:pt x="56544" y="173725"/>
                      <a:pt x="58504" y="175041"/>
                    </a:cubicBezTo>
                    <a:cubicBezTo>
                      <a:pt x="53482" y="176449"/>
                      <a:pt x="48450" y="179594"/>
                      <a:pt x="44211" y="182081"/>
                    </a:cubicBezTo>
                    <a:cubicBezTo>
                      <a:pt x="38797" y="185255"/>
                      <a:pt x="33673" y="189048"/>
                      <a:pt x="30340" y="194467"/>
                    </a:cubicBezTo>
                    <a:cubicBezTo>
                      <a:pt x="29154" y="196398"/>
                      <a:pt x="30746" y="198386"/>
                      <a:pt x="32711" y="198594"/>
                    </a:cubicBezTo>
                    <a:cubicBezTo>
                      <a:pt x="45014" y="199920"/>
                      <a:pt x="57338" y="200926"/>
                      <a:pt x="69651" y="200612"/>
                    </a:cubicBezTo>
                    <a:cubicBezTo>
                      <a:pt x="64803" y="206868"/>
                      <a:pt x="69191" y="219220"/>
                      <a:pt x="72559" y="224920"/>
                    </a:cubicBezTo>
                    <a:cubicBezTo>
                      <a:pt x="78525" y="235007"/>
                      <a:pt x="87098" y="243712"/>
                      <a:pt x="96030" y="251206"/>
                    </a:cubicBezTo>
                    <a:cubicBezTo>
                      <a:pt x="97902" y="252779"/>
                      <a:pt x="100689" y="252242"/>
                      <a:pt x="101453" y="249774"/>
                    </a:cubicBezTo>
                    <a:cubicBezTo>
                      <a:pt x="107492" y="230276"/>
                      <a:pt x="127411" y="223468"/>
                      <a:pt x="140300" y="209524"/>
                    </a:cubicBezTo>
                    <a:cubicBezTo>
                      <a:pt x="145303" y="204110"/>
                      <a:pt x="150137" y="197578"/>
                      <a:pt x="151506" y="190171"/>
                    </a:cubicBezTo>
                    <a:cubicBezTo>
                      <a:pt x="152532" y="191956"/>
                      <a:pt x="153461" y="193800"/>
                      <a:pt x="154307" y="195686"/>
                    </a:cubicBezTo>
                    <a:cubicBezTo>
                      <a:pt x="156606" y="200825"/>
                      <a:pt x="158280" y="206273"/>
                      <a:pt x="159581" y="211740"/>
                    </a:cubicBezTo>
                    <a:cubicBezTo>
                      <a:pt x="160597" y="215998"/>
                      <a:pt x="160302" y="223879"/>
                      <a:pt x="163810" y="226787"/>
                    </a:cubicBezTo>
                    <a:cubicBezTo>
                      <a:pt x="164782" y="227590"/>
                      <a:pt x="165895" y="227407"/>
                      <a:pt x="166640" y="226424"/>
                    </a:cubicBezTo>
                    <a:cubicBezTo>
                      <a:pt x="166742" y="226289"/>
                      <a:pt x="166819" y="226129"/>
                      <a:pt x="166911" y="225984"/>
                    </a:cubicBezTo>
                    <a:cubicBezTo>
                      <a:pt x="167453" y="226850"/>
                      <a:pt x="168043" y="227682"/>
                      <a:pt x="168697" y="228471"/>
                    </a:cubicBezTo>
                    <a:cubicBezTo>
                      <a:pt x="169306" y="229206"/>
                      <a:pt x="170061" y="229308"/>
                      <a:pt x="170724" y="229051"/>
                    </a:cubicBezTo>
                    <a:cubicBezTo>
                      <a:pt x="173017" y="235298"/>
                      <a:pt x="176467" y="241230"/>
                      <a:pt x="181160" y="245710"/>
                    </a:cubicBezTo>
                    <a:cubicBezTo>
                      <a:pt x="195032" y="258947"/>
                      <a:pt x="220554" y="254946"/>
                      <a:pt x="226442" y="276583"/>
                    </a:cubicBezTo>
                    <a:cubicBezTo>
                      <a:pt x="227371" y="280004"/>
                      <a:pt x="233032" y="279443"/>
                      <a:pt x="232785" y="275727"/>
                    </a:cubicBezTo>
                    <a:cubicBezTo>
                      <a:pt x="232383" y="269708"/>
                      <a:pt x="233240" y="263379"/>
                      <a:pt x="232301" y="257394"/>
                    </a:cubicBezTo>
                    <a:cubicBezTo>
                      <a:pt x="234788" y="259799"/>
                      <a:pt x="237207" y="262276"/>
                      <a:pt x="239486" y="264899"/>
                    </a:cubicBezTo>
                    <a:cubicBezTo>
                      <a:pt x="241629" y="267361"/>
                      <a:pt x="244866" y="265102"/>
                      <a:pt x="244900" y="262494"/>
                    </a:cubicBezTo>
                    <a:cubicBezTo>
                      <a:pt x="244905" y="262480"/>
                      <a:pt x="244910" y="262465"/>
                      <a:pt x="244910" y="262450"/>
                    </a:cubicBezTo>
                    <a:cubicBezTo>
                      <a:pt x="245118" y="261110"/>
                      <a:pt x="245297" y="259755"/>
                      <a:pt x="245452" y="258386"/>
                    </a:cubicBezTo>
                    <a:cubicBezTo>
                      <a:pt x="250097" y="247713"/>
                      <a:pt x="256275" y="238143"/>
                      <a:pt x="261854" y="227842"/>
                    </a:cubicBezTo>
                    <a:cubicBezTo>
                      <a:pt x="267834" y="216801"/>
                      <a:pt x="272856" y="204202"/>
                      <a:pt x="270456" y="191438"/>
                    </a:cubicBezTo>
                    <a:cubicBezTo>
                      <a:pt x="268177" y="179309"/>
                      <a:pt x="259391" y="168877"/>
                      <a:pt x="248660" y="163124"/>
                    </a:cubicBezTo>
                    <a:cubicBezTo>
                      <a:pt x="236820" y="156782"/>
                      <a:pt x="222915" y="156433"/>
                      <a:pt x="210030" y="159341"/>
                    </a:cubicBezTo>
                    <a:cubicBezTo>
                      <a:pt x="202120" y="161126"/>
                      <a:pt x="194480" y="164165"/>
                      <a:pt x="187300" y="167900"/>
                    </a:cubicBezTo>
                    <a:cubicBezTo>
                      <a:pt x="181470" y="170934"/>
                      <a:pt x="174057" y="174591"/>
                      <a:pt x="169485" y="179705"/>
                    </a:cubicBezTo>
                    <a:cubicBezTo>
                      <a:pt x="167279" y="179420"/>
                      <a:pt x="165073" y="179159"/>
                      <a:pt x="162866" y="178946"/>
                    </a:cubicBezTo>
                    <a:cubicBezTo>
                      <a:pt x="162068" y="161310"/>
                      <a:pt x="164821" y="144183"/>
                      <a:pt x="173264" y="128729"/>
                    </a:cubicBezTo>
                    <a:cubicBezTo>
                      <a:pt x="174106" y="128163"/>
                      <a:pt x="174686" y="127277"/>
                      <a:pt x="174677" y="126252"/>
                    </a:cubicBezTo>
                    <a:cubicBezTo>
                      <a:pt x="174880" y="125913"/>
                      <a:pt x="175078" y="125574"/>
                      <a:pt x="175281" y="125240"/>
                    </a:cubicBezTo>
                    <a:cubicBezTo>
                      <a:pt x="175412" y="142663"/>
                      <a:pt x="203770" y="135928"/>
                      <a:pt x="214056" y="133006"/>
                    </a:cubicBezTo>
                    <a:cubicBezTo>
                      <a:pt x="222591" y="130577"/>
                      <a:pt x="230855" y="126750"/>
                      <a:pt x="239738" y="125782"/>
                    </a:cubicBezTo>
                    <a:cubicBezTo>
                      <a:pt x="257267" y="123871"/>
                      <a:pt x="274133" y="130533"/>
                      <a:pt x="289534" y="138173"/>
                    </a:cubicBezTo>
                    <a:cubicBezTo>
                      <a:pt x="292229" y="139504"/>
                      <a:pt x="295891" y="136630"/>
                      <a:pt x="293970" y="133722"/>
                    </a:cubicBezTo>
                    <a:close/>
                    <a:moveTo>
                      <a:pt x="36712" y="149466"/>
                    </a:moveTo>
                    <a:cubicBezTo>
                      <a:pt x="32086" y="147598"/>
                      <a:pt x="27664" y="145141"/>
                      <a:pt x="23581" y="142281"/>
                    </a:cubicBezTo>
                    <a:cubicBezTo>
                      <a:pt x="16618" y="137404"/>
                      <a:pt x="10561" y="130974"/>
                      <a:pt x="7232" y="123131"/>
                    </a:cubicBezTo>
                    <a:cubicBezTo>
                      <a:pt x="13178" y="122879"/>
                      <a:pt x="18975" y="124374"/>
                      <a:pt x="24935" y="124902"/>
                    </a:cubicBezTo>
                    <a:cubicBezTo>
                      <a:pt x="27514" y="125129"/>
                      <a:pt x="31748" y="125579"/>
                      <a:pt x="34617" y="124350"/>
                    </a:cubicBezTo>
                    <a:cubicBezTo>
                      <a:pt x="35468" y="129755"/>
                      <a:pt x="36402" y="135140"/>
                      <a:pt x="37699" y="140462"/>
                    </a:cubicBezTo>
                    <a:cubicBezTo>
                      <a:pt x="38541" y="143926"/>
                      <a:pt x="39557" y="147395"/>
                      <a:pt x="40800" y="150772"/>
                    </a:cubicBezTo>
                    <a:cubicBezTo>
                      <a:pt x="39402" y="150385"/>
                      <a:pt x="38018" y="149989"/>
                      <a:pt x="36712" y="149466"/>
                    </a:cubicBezTo>
                    <a:close/>
                    <a:moveTo>
                      <a:pt x="49833" y="155635"/>
                    </a:moveTo>
                    <a:cubicBezTo>
                      <a:pt x="49819" y="154929"/>
                      <a:pt x="49514" y="154232"/>
                      <a:pt x="48827" y="153699"/>
                    </a:cubicBezTo>
                    <a:cubicBezTo>
                      <a:pt x="40815" y="137525"/>
                      <a:pt x="40549" y="116691"/>
                      <a:pt x="36973" y="99849"/>
                    </a:cubicBezTo>
                    <a:cubicBezTo>
                      <a:pt x="35159" y="91309"/>
                      <a:pt x="32033" y="81279"/>
                      <a:pt x="26116" y="74225"/>
                    </a:cubicBezTo>
                    <a:cubicBezTo>
                      <a:pt x="42203" y="81904"/>
                      <a:pt x="61411" y="77031"/>
                      <a:pt x="78728" y="77912"/>
                    </a:cubicBezTo>
                    <a:cubicBezTo>
                      <a:pt x="88835" y="78425"/>
                      <a:pt x="98473" y="81347"/>
                      <a:pt x="105479" y="89001"/>
                    </a:cubicBezTo>
                    <a:cubicBezTo>
                      <a:pt x="114812" y="99201"/>
                      <a:pt x="118934" y="114306"/>
                      <a:pt x="122195" y="127418"/>
                    </a:cubicBezTo>
                    <a:cubicBezTo>
                      <a:pt x="125742" y="141705"/>
                      <a:pt x="128234" y="156244"/>
                      <a:pt x="132878" y="170217"/>
                    </a:cubicBezTo>
                    <a:cubicBezTo>
                      <a:pt x="126560" y="166656"/>
                      <a:pt x="120536" y="162578"/>
                      <a:pt x="115156" y="157691"/>
                    </a:cubicBezTo>
                    <a:cubicBezTo>
                      <a:pt x="107927" y="151135"/>
                      <a:pt x="101647" y="143655"/>
                      <a:pt x="94994" y="136538"/>
                    </a:cubicBezTo>
                    <a:cubicBezTo>
                      <a:pt x="89295" y="130437"/>
                      <a:pt x="82831" y="125376"/>
                      <a:pt x="76609" y="119836"/>
                    </a:cubicBezTo>
                    <a:cubicBezTo>
                      <a:pt x="73686" y="117233"/>
                      <a:pt x="70890" y="114509"/>
                      <a:pt x="68287" y="111587"/>
                    </a:cubicBezTo>
                    <a:cubicBezTo>
                      <a:pt x="65200" y="108132"/>
                      <a:pt x="63173" y="104286"/>
                      <a:pt x="60608" y="100502"/>
                    </a:cubicBezTo>
                    <a:cubicBezTo>
                      <a:pt x="59994" y="99597"/>
                      <a:pt x="58131" y="99796"/>
                      <a:pt x="58291" y="101131"/>
                    </a:cubicBezTo>
                    <a:cubicBezTo>
                      <a:pt x="59181" y="108519"/>
                      <a:pt x="64866" y="115182"/>
                      <a:pt x="69821" y="120368"/>
                    </a:cubicBezTo>
                    <a:cubicBezTo>
                      <a:pt x="76159" y="127011"/>
                      <a:pt x="83300" y="132803"/>
                      <a:pt x="89527" y="139562"/>
                    </a:cubicBezTo>
                    <a:cubicBezTo>
                      <a:pt x="96514" y="147148"/>
                      <a:pt x="102973" y="155272"/>
                      <a:pt x="110569" y="162273"/>
                    </a:cubicBezTo>
                    <a:cubicBezTo>
                      <a:pt x="115306" y="166637"/>
                      <a:pt x="120560" y="170416"/>
                      <a:pt x="126076" y="173759"/>
                    </a:cubicBezTo>
                    <a:cubicBezTo>
                      <a:pt x="116530" y="175177"/>
                      <a:pt x="106984" y="176619"/>
                      <a:pt x="97326" y="177001"/>
                    </a:cubicBezTo>
                    <a:cubicBezTo>
                      <a:pt x="83697" y="177543"/>
                      <a:pt x="68311" y="176198"/>
                      <a:pt x="57942" y="166308"/>
                    </a:cubicBezTo>
                    <a:cubicBezTo>
                      <a:pt x="54618" y="163149"/>
                      <a:pt x="51977" y="159544"/>
                      <a:pt x="49833" y="155635"/>
                    </a:cubicBezTo>
                    <a:close/>
                    <a:moveTo>
                      <a:pt x="37854" y="193562"/>
                    </a:moveTo>
                    <a:cubicBezTo>
                      <a:pt x="40902" y="190272"/>
                      <a:pt x="44816" y="187805"/>
                      <a:pt x="48706" y="185589"/>
                    </a:cubicBezTo>
                    <a:cubicBezTo>
                      <a:pt x="53104" y="183087"/>
                      <a:pt x="58920" y="181128"/>
                      <a:pt x="62461" y="177364"/>
                    </a:cubicBezTo>
                    <a:cubicBezTo>
                      <a:pt x="70667" y="181631"/>
                      <a:pt x="80189" y="183276"/>
                      <a:pt x="89483" y="183552"/>
                    </a:cubicBezTo>
                    <a:cubicBezTo>
                      <a:pt x="100776" y="183886"/>
                      <a:pt x="111938" y="182352"/>
                      <a:pt x="123081" y="180702"/>
                    </a:cubicBezTo>
                    <a:cubicBezTo>
                      <a:pt x="111479" y="186779"/>
                      <a:pt x="99044" y="190911"/>
                      <a:pt x="85913" y="192871"/>
                    </a:cubicBezTo>
                    <a:cubicBezTo>
                      <a:pt x="70053" y="195237"/>
                      <a:pt x="53820" y="194908"/>
                      <a:pt x="37854" y="193562"/>
                    </a:cubicBezTo>
                    <a:close/>
                    <a:moveTo>
                      <a:pt x="127489" y="212495"/>
                    </a:moveTo>
                    <a:cubicBezTo>
                      <a:pt x="115736" y="221475"/>
                      <a:pt x="103573" y="229226"/>
                      <a:pt x="97317" y="242575"/>
                    </a:cubicBezTo>
                    <a:cubicBezTo>
                      <a:pt x="96722" y="241617"/>
                      <a:pt x="96078" y="240663"/>
                      <a:pt x="95681" y="239575"/>
                    </a:cubicBezTo>
                    <a:cubicBezTo>
                      <a:pt x="94598" y="236623"/>
                      <a:pt x="94598" y="233324"/>
                      <a:pt x="94893" y="230237"/>
                    </a:cubicBezTo>
                    <a:cubicBezTo>
                      <a:pt x="95478" y="224155"/>
                      <a:pt x="97767" y="218625"/>
                      <a:pt x="99925" y="212983"/>
                    </a:cubicBezTo>
                    <a:cubicBezTo>
                      <a:pt x="100737" y="210860"/>
                      <a:pt x="97612" y="209185"/>
                      <a:pt x="96151" y="210787"/>
                    </a:cubicBezTo>
                    <a:cubicBezTo>
                      <a:pt x="91308" y="216099"/>
                      <a:pt x="89382" y="224397"/>
                      <a:pt x="89169" y="231427"/>
                    </a:cubicBezTo>
                    <a:cubicBezTo>
                      <a:pt x="89135" y="232617"/>
                      <a:pt x="89198" y="234321"/>
                      <a:pt x="89435" y="236178"/>
                    </a:cubicBezTo>
                    <a:cubicBezTo>
                      <a:pt x="86222" y="232806"/>
                      <a:pt x="83218" y="229245"/>
                      <a:pt x="80571" y="225466"/>
                    </a:cubicBezTo>
                    <a:cubicBezTo>
                      <a:pt x="77726" y="221412"/>
                      <a:pt x="74920" y="216830"/>
                      <a:pt x="73730" y="211972"/>
                    </a:cubicBezTo>
                    <a:cubicBezTo>
                      <a:pt x="72636" y="207502"/>
                      <a:pt x="74069" y="204362"/>
                      <a:pt x="75143" y="200365"/>
                    </a:cubicBezTo>
                    <a:cubicBezTo>
                      <a:pt x="79304" y="200118"/>
                      <a:pt x="83465" y="199712"/>
                      <a:pt x="87626" y="199088"/>
                    </a:cubicBezTo>
                    <a:cubicBezTo>
                      <a:pt x="105832" y="196364"/>
                      <a:pt x="122940" y="189527"/>
                      <a:pt x="138186" y="179241"/>
                    </a:cubicBezTo>
                    <a:cubicBezTo>
                      <a:pt x="138583" y="178975"/>
                      <a:pt x="138883" y="178660"/>
                      <a:pt x="139110" y="178322"/>
                    </a:cubicBezTo>
                    <a:cubicBezTo>
                      <a:pt x="139647" y="178114"/>
                      <a:pt x="140088" y="177789"/>
                      <a:pt x="140431" y="177388"/>
                    </a:cubicBezTo>
                    <a:cubicBezTo>
                      <a:pt x="152967" y="188018"/>
                      <a:pt x="137349" y="204966"/>
                      <a:pt x="127489" y="212495"/>
                    </a:cubicBezTo>
                    <a:close/>
                    <a:moveTo>
                      <a:pt x="167332" y="208779"/>
                    </a:moveTo>
                    <a:cubicBezTo>
                      <a:pt x="167197" y="208276"/>
                      <a:pt x="167056" y="207773"/>
                      <a:pt x="166935" y="207264"/>
                    </a:cubicBezTo>
                    <a:cubicBezTo>
                      <a:pt x="165411" y="200946"/>
                      <a:pt x="164279" y="194525"/>
                      <a:pt x="163568" y="188061"/>
                    </a:cubicBezTo>
                    <a:cubicBezTo>
                      <a:pt x="165789" y="191090"/>
                      <a:pt x="168561" y="193829"/>
                      <a:pt x="171290" y="196354"/>
                    </a:cubicBezTo>
                    <a:cubicBezTo>
                      <a:pt x="168663" y="199765"/>
                      <a:pt x="167564" y="204231"/>
                      <a:pt x="167332" y="208779"/>
                    </a:cubicBezTo>
                    <a:close/>
                    <a:moveTo>
                      <a:pt x="226176" y="262281"/>
                    </a:moveTo>
                    <a:cubicBezTo>
                      <a:pt x="223674" y="259436"/>
                      <a:pt x="220607" y="257051"/>
                      <a:pt x="217036" y="255188"/>
                    </a:cubicBezTo>
                    <a:cubicBezTo>
                      <a:pt x="208976" y="250974"/>
                      <a:pt x="199880" y="249281"/>
                      <a:pt x="191790" y="245158"/>
                    </a:cubicBezTo>
                    <a:cubicBezTo>
                      <a:pt x="183390" y="240876"/>
                      <a:pt x="178552" y="232617"/>
                      <a:pt x="175746" y="223845"/>
                    </a:cubicBezTo>
                    <a:cubicBezTo>
                      <a:pt x="173099" y="215582"/>
                      <a:pt x="172887" y="207840"/>
                      <a:pt x="175156" y="199896"/>
                    </a:cubicBezTo>
                    <a:cubicBezTo>
                      <a:pt x="182418" y="206597"/>
                      <a:pt x="189061" y="213762"/>
                      <a:pt x="195622" y="221165"/>
                    </a:cubicBezTo>
                    <a:cubicBezTo>
                      <a:pt x="202463" y="228877"/>
                      <a:pt x="209251" y="236546"/>
                      <a:pt x="216915" y="243460"/>
                    </a:cubicBezTo>
                    <a:cubicBezTo>
                      <a:pt x="219959" y="246203"/>
                      <a:pt x="223041" y="248893"/>
                      <a:pt x="226084" y="251627"/>
                    </a:cubicBezTo>
                    <a:cubicBezTo>
                      <a:pt x="225866" y="251995"/>
                      <a:pt x="225750" y="252421"/>
                      <a:pt x="225789" y="252900"/>
                    </a:cubicBezTo>
                    <a:cubicBezTo>
                      <a:pt x="226060" y="256049"/>
                      <a:pt x="226147" y="259170"/>
                      <a:pt x="226176" y="262281"/>
                    </a:cubicBezTo>
                    <a:close/>
                    <a:moveTo>
                      <a:pt x="222736" y="239962"/>
                    </a:moveTo>
                    <a:cubicBezTo>
                      <a:pt x="215057" y="233101"/>
                      <a:pt x="208202" y="225587"/>
                      <a:pt x="201384" y="217890"/>
                    </a:cubicBezTo>
                    <a:cubicBezTo>
                      <a:pt x="194843" y="210501"/>
                      <a:pt x="188239" y="203157"/>
                      <a:pt x="180691" y="196775"/>
                    </a:cubicBezTo>
                    <a:cubicBezTo>
                      <a:pt x="176022" y="192827"/>
                      <a:pt x="171556" y="188840"/>
                      <a:pt x="167163" y="184718"/>
                    </a:cubicBezTo>
                    <a:cubicBezTo>
                      <a:pt x="173516" y="186711"/>
                      <a:pt x="180347" y="187505"/>
                      <a:pt x="186802" y="188700"/>
                    </a:cubicBezTo>
                    <a:cubicBezTo>
                      <a:pt x="197625" y="190698"/>
                      <a:pt x="208700" y="193228"/>
                      <a:pt x="218096" y="199223"/>
                    </a:cubicBezTo>
                    <a:cubicBezTo>
                      <a:pt x="236748" y="211126"/>
                      <a:pt x="241310" y="234412"/>
                      <a:pt x="239331" y="255203"/>
                    </a:cubicBezTo>
                    <a:cubicBezTo>
                      <a:pt x="234053" y="249851"/>
                      <a:pt x="228343" y="244970"/>
                      <a:pt x="222736" y="239962"/>
                    </a:cubicBezTo>
                    <a:close/>
                    <a:moveTo>
                      <a:pt x="186463" y="175752"/>
                    </a:moveTo>
                    <a:cubicBezTo>
                      <a:pt x="192341" y="172366"/>
                      <a:pt x="198525" y="169501"/>
                      <a:pt x="204994" y="167435"/>
                    </a:cubicBezTo>
                    <a:cubicBezTo>
                      <a:pt x="217128" y="163560"/>
                      <a:pt x="231101" y="162152"/>
                      <a:pt x="243023" y="167547"/>
                    </a:cubicBezTo>
                    <a:cubicBezTo>
                      <a:pt x="253696" y="172375"/>
                      <a:pt x="262628" y="182207"/>
                      <a:pt x="264326" y="194046"/>
                    </a:cubicBezTo>
                    <a:cubicBezTo>
                      <a:pt x="266073" y="206190"/>
                      <a:pt x="259991" y="218044"/>
                      <a:pt x="254185" y="228263"/>
                    </a:cubicBezTo>
                    <a:cubicBezTo>
                      <a:pt x="251587" y="232830"/>
                      <a:pt x="248611" y="237668"/>
                      <a:pt x="246100" y="242705"/>
                    </a:cubicBezTo>
                    <a:cubicBezTo>
                      <a:pt x="245457" y="225224"/>
                      <a:pt x="239892" y="207923"/>
                      <a:pt x="225706" y="196712"/>
                    </a:cubicBezTo>
                    <a:cubicBezTo>
                      <a:pt x="216315" y="189295"/>
                      <a:pt x="204839" y="185826"/>
                      <a:pt x="193241" y="183639"/>
                    </a:cubicBezTo>
                    <a:cubicBezTo>
                      <a:pt x="188413" y="182729"/>
                      <a:pt x="183526" y="181834"/>
                      <a:pt x="178620" y="181041"/>
                    </a:cubicBezTo>
                    <a:cubicBezTo>
                      <a:pt x="181228" y="179226"/>
                      <a:pt x="183782" y="177296"/>
                      <a:pt x="186463" y="175752"/>
                    </a:cubicBezTo>
                    <a:close/>
                    <a:moveTo>
                      <a:pt x="104129" y="12909"/>
                    </a:moveTo>
                    <a:cubicBezTo>
                      <a:pt x="112243" y="16010"/>
                      <a:pt x="120376" y="19296"/>
                      <a:pt x="128132" y="23215"/>
                    </a:cubicBezTo>
                    <a:cubicBezTo>
                      <a:pt x="153756" y="36167"/>
                      <a:pt x="189419" y="49516"/>
                      <a:pt x="192951" y="82624"/>
                    </a:cubicBezTo>
                    <a:cubicBezTo>
                      <a:pt x="193711" y="89732"/>
                      <a:pt x="192530" y="97125"/>
                      <a:pt x="189327" y="103536"/>
                    </a:cubicBezTo>
                    <a:cubicBezTo>
                      <a:pt x="185776" y="110638"/>
                      <a:pt x="180023" y="114988"/>
                      <a:pt x="174420" y="120141"/>
                    </a:cubicBezTo>
                    <a:cubicBezTo>
                      <a:pt x="173462" y="119730"/>
                      <a:pt x="172306" y="119710"/>
                      <a:pt x="171329" y="120305"/>
                    </a:cubicBezTo>
                    <a:cubicBezTo>
                      <a:pt x="164405" y="109922"/>
                      <a:pt x="157051" y="99839"/>
                      <a:pt x="149904" y="89611"/>
                    </a:cubicBezTo>
                    <a:cubicBezTo>
                      <a:pt x="142245" y="78652"/>
                      <a:pt x="135046" y="67379"/>
                      <a:pt x="127677" y="56227"/>
                    </a:cubicBezTo>
                    <a:cubicBezTo>
                      <a:pt x="116360" y="39104"/>
                      <a:pt x="104613" y="21516"/>
                      <a:pt x="89159" y="7829"/>
                    </a:cubicBezTo>
                    <a:cubicBezTo>
                      <a:pt x="89159" y="7829"/>
                      <a:pt x="89164" y="7829"/>
                      <a:pt x="89164" y="7829"/>
                    </a:cubicBezTo>
                    <a:cubicBezTo>
                      <a:pt x="94240" y="9222"/>
                      <a:pt x="99213" y="11032"/>
                      <a:pt x="104129" y="12909"/>
                    </a:cubicBezTo>
                    <a:close/>
                    <a:moveTo>
                      <a:pt x="135525" y="106047"/>
                    </a:moveTo>
                    <a:cubicBezTo>
                      <a:pt x="126903" y="98470"/>
                      <a:pt x="121953" y="87584"/>
                      <a:pt x="117643" y="77191"/>
                    </a:cubicBezTo>
                    <a:cubicBezTo>
                      <a:pt x="110148" y="59120"/>
                      <a:pt x="102900" y="40908"/>
                      <a:pt x="95251" y="22890"/>
                    </a:cubicBezTo>
                    <a:cubicBezTo>
                      <a:pt x="106045" y="34875"/>
                      <a:pt x="114981" y="48746"/>
                      <a:pt x="123744" y="62033"/>
                    </a:cubicBezTo>
                    <a:cubicBezTo>
                      <a:pt x="135767" y="80268"/>
                      <a:pt x="148550" y="98001"/>
                      <a:pt x="160752" y="116111"/>
                    </a:cubicBezTo>
                    <a:cubicBezTo>
                      <a:pt x="151835" y="113899"/>
                      <a:pt x="142647" y="112308"/>
                      <a:pt x="135525" y="106047"/>
                    </a:cubicBezTo>
                    <a:close/>
                    <a:moveTo>
                      <a:pt x="220244" y="124292"/>
                    </a:moveTo>
                    <a:cubicBezTo>
                      <a:pt x="212416" y="126881"/>
                      <a:pt x="189627" y="135333"/>
                      <a:pt x="181421" y="127684"/>
                    </a:cubicBezTo>
                    <a:cubicBezTo>
                      <a:pt x="189477" y="122342"/>
                      <a:pt x="196468" y="115719"/>
                      <a:pt x="205308" y="111456"/>
                    </a:cubicBezTo>
                    <a:cubicBezTo>
                      <a:pt x="215261" y="106656"/>
                      <a:pt x="225571" y="106502"/>
                      <a:pt x="236394" y="106734"/>
                    </a:cubicBezTo>
                    <a:cubicBezTo>
                      <a:pt x="238872" y="106787"/>
                      <a:pt x="239336" y="103110"/>
                      <a:pt x="236975" y="102452"/>
                    </a:cubicBezTo>
                    <a:cubicBezTo>
                      <a:pt x="220510" y="97860"/>
                      <a:pt x="203208" y="103991"/>
                      <a:pt x="189487" y="114136"/>
                    </a:cubicBezTo>
                    <a:cubicBezTo>
                      <a:pt x="195196" y="107324"/>
                      <a:pt x="198810" y="98470"/>
                      <a:pt x="199497" y="90153"/>
                    </a:cubicBezTo>
                    <a:cubicBezTo>
                      <a:pt x="199589" y="89064"/>
                      <a:pt x="199623" y="87980"/>
                      <a:pt x="199628" y="86897"/>
                    </a:cubicBezTo>
                    <a:cubicBezTo>
                      <a:pt x="199686" y="86868"/>
                      <a:pt x="199744" y="86853"/>
                      <a:pt x="199802" y="86819"/>
                    </a:cubicBezTo>
                    <a:cubicBezTo>
                      <a:pt x="235330" y="67195"/>
                      <a:pt x="262913" y="99762"/>
                      <a:pt x="282000" y="127534"/>
                    </a:cubicBezTo>
                    <a:cubicBezTo>
                      <a:pt x="271719" y="123111"/>
                      <a:pt x="260992" y="119730"/>
                      <a:pt x="249743" y="119072"/>
                    </a:cubicBezTo>
                    <a:cubicBezTo>
                      <a:pt x="239273" y="118457"/>
                      <a:pt x="229984" y="121070"/>
                      <a:pt x="220244" y="12429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2" name="Graphic 97">
              <a:extLst>
                <a:ext uri="{FF2B5EF4-FFF2-40B4-BE49-F238E27FC236}">
                  <a16:creationId xmlns:a16="http://schemas.microsoft.com/office/drawing/2014/main" id="{9FD37B01-7D14-BEC7-5FD0-E8BA94CFE8C2}"/>
                </a:ext>
              </a:extLst>
            </p:cNvPr>
            <p:cNvGrpSpPr/>
            <p:nvPr/>
          </p:nvGrpSpPr>
          <p:grpSpPr>
            <a:xfrm>
              <a:off x="227143" y="4292536"/>
              <a:ext cx="310135" cy="573724"/>
              <a:chOff x="227143" y="4292536"/>
              <a:chExt cx="310135" cy="573724"/>
            </a:xfrm>
          </p:grpSpPr>
          <p:sp>
            <p:nvSpPr>
              <p:cNvPr id="38" name="Freeform 211">
                <a:extLst>
                  <a:ext uri="{FF2B5EF4-FFF2-40B4-BE49-F238E27FC236}">
                    <a16:creationId xmlns:a16="http://schemas.microsoft.com/office/drawing/2014/main" id="{A0B039DA-E67D-02F4-320C-B35176661254}"/>
                  </a:ext>
                </a:extLst>
              </p:cNvPr>
              <p:cNvSpPr/>
              <p:nvPr/>
            </p:nvSpPr>
            <p:spPr>
              <a:xfrm>
                <a:off x="231408" y="4318393"/>
                <a:ext cx="298775" cy="543021"/>
              </a:xfrm>
              <a:custGeom>
                <a:avLst/>
                <a:gdLst>
                  <a:gd name="connsiteX0" fmla="*/ 121865 w 298775"/>
                  <a:gd name="connsiteY0" fmla="*/ 461917 h 543021"/>
                  <a:gd name="connsiteX1" fmla="*/ 119722 w 298775"/>
                  <a:gd name="connsiteY1" fmla="*/ 461071 h 543021"/>
                  <a:gd name="connsiteX2" fmla="*/ 42396 w 298775"/>
                  <a:gd name="connsiteY2" fmla="*/ 478329 h 543021"/>
                  <a:gd name="connsiteX3" fmla="*/ 22 w 298775"/>
                  <a:gd name="connsiteY3" fmla="*/ 467317 h 543021"/>
                  <a:gd name="connsiteX4" fmla="*/ 182 w 298775"/>
                  <a:gd name="connsiteY4" fmla="*/ 466233 h 543021"/>
                  <a:gd name="connsiteX5" fmla="*/ 23159 w 298775"/>
                  <a:gd name="connsiteY5" fmla="*/ 450886 h 543021"/>
                  <a:gd name="connsiteX6" fmla="*/ 108488 w 298775"/>
                  <a:gd name="connsiteY6" fmla="*/ 454592 h 543021"/>
                  <a:gd name="connsiteX7" fmla="*/ 109997 w 298775"/>
                  <a:gd name="connsiteY7" fmla="*/ 451384 h 543021"/>
                  <a:gd name="connsiteX8" fmla="*/ 38293 w 298775"/>
                  <a:gd name="connsiteY8" fmla="*/ 372916 h 543021"/>
                  <a:gd name="connsiteX9" fmla="*/ 1353 w 298775"/>
                  <a:gd name="connsiteY9" fmla="*/ 279005 h 543021"/>
                  <a:gd name="connsiteX10" fmla="*/ 4643 w 298775"/>
                  <a:gd name="connsiteY10" fmla="*/ 277877 h 543021"/>
                  <a:gd name="connsiteX11" fmla="*/ 98550 w 298775"/>
                  <a:gd name="connsiteY11" fmla="*/ 393015 h 543021"/>
                  <a:gd name="connsiteX12" fmla="*/ 101719 w 298775"/>
                  <a:gd name="connsiteY12" fmla="*/ 391191 h 543021"/>
                  <a:gd name="connsiteX13" fmla="*/ 61894 w 298775"/>
                  <a:gd name="connsiteY13" fmla="*/ 243390 h 543021"/>
                  <a:gd name="connsiteX14" fmla="*/ 62983 w 298775"/>
                  <a:gd name="connsiteY14" fmla="*/ 1488 h 543021"/>
                  <a:gd name="connsiteX15" fmla="*/ 66593 w 298775"/>
                  <a:gd name="connsiteY15" fmla="*/ 1391 h 543021"/>
                  <a:gd name="connsiteX16" fmla="*/ 82670 w 298775"/>
                  <a:gd name="connsiteY16" fmla="*/ 121812 h 543021"/>
                  <a:gd name="connsiteX17" fmla="*/ 105783 w 298775"/>
                  <a:gd name="connsiteY17" fmla="*/ 294894 h 543021"/>
                  <a:gd name="connsiteX18" fmla="*/ 109455 w 298775"/>
                  <a:gd name="connsiteY18" fmla="*/ 294589 h 543021"/>
                  <a:gd name="connsiteX19" fmla="*/ 114729 w 298775"/>
                  <a:gd name="connsiteY19" fmla="*/ 207992 h 543021"/>
                  <a:gd name="connsiteX20" fmla="*/ 140251 w 298775"/>
                  <a:gd name="connsiteY20" fmla="*/ 123152 h 543021"/>
                  <a:gd name="connsiteX21" fmla="*/ 143440 w 298775"/>
                  <a:gd name="connsiteY21" fmla="*/ 124139 h 543021"/>
                  <a:gd name="connsiteX22" fmla="*/ 149100 w 298775"/>
                  <a:gd name="connsiteY22" fmla="*/ 222609 h 543021"/>
                  <a:gd name="connsiteX23" fmla="*/ 147901 w 298775"/>
                  <a:gd name="connsiteY23" fmla="*/ 365746 h 543021"/>
                  <a:gd name="connsiteX24" fmla="*/ 151500 w 298775"/>
                  <a:gd name="connsiteY24" fmla="*/ 366394 h 543021"/>
                  <a:gd name="connsiteX25" fmla="*/ 196032 w 298775"/>
                  <a:gd name="connsiteY25" fmla="*/ 252878 h 543021"/>
                  <a:gd name="connsiteX26" fmla="*/ 295789 w 298775"/>
                  <a:gd name="connsiteY26" fmla="*/ 77662 h 543021"/>
                  <a:gd name="connsiteX27" fmla="*/ 298677 w 298775"/>
                  <a:gd name="connsiteY27" fmla="*/ 79709 h 543021"/>
                  <a:gd name="connsiteX28" fmla="*/ 258616 w 298775"/>
                  <a:gd name="connsiteY28" fmla="*/ 202607 h 543021"/>
                  <a:gd name="connsiteX29" fmla="*/ 192268 w 298775"/>
                  <a:gd name="connsiteY29" fmla="*/ 382477 h 543021"/>
                  <a:gd name="connsiteX30" fmla="*/ 195316 w 298775"/>
                  <a:gd name="connsiteY30" fmla="*/ 384427 h 543021"/>
                  <a:gd name="connsiteX31" fmla="*/ 237071 w 298775"/>
                  <a:gd name="connsiteY31" fmla="*/ 340083 h 543021"/>
                  <a:gd name="connsiteX32" fmla="*/ 294284 w 298775"/>
                  <a:gd name="connsiteY32" fmla="*/ 266691 h 543021"/>
                  <a:gd name="connsiteX33" fmla="*/ 296340 w 298775"/>
                  <a:gd name="connsiteY33" fmla="*/ 267088 h 543021"/>
                  <a:gd name="connsiteX34" fmla="*/ 261437 w 298775"/>
                  <a:gd name="connsiteY34" fmla="*/ 383687 h 543021"/>
                  <a:gd name="connsiteX35" fmla="*/ 182703 w 298775"/>
                  <a:gd name="connsiteY35" fmla="*/ 452744 h 543021"/>
                  <a:gd name="connsiteX36" fmla="*/ 183066 w 298775"/>
                  <a:gd name="connsiteY36" fmla="*/ 455976 h 543021"/>
                  <a:gd name="connsiteX37" fmla="*/ 212449 w 298775"/>
                  <a:gd name="connsiteY37" fmla="*/ 472431 h 543021"/>
                  <a:gd name="connsiteX38" fmla="*/ 254469 w 298775"/>
                  <a:gd name="connsiteY38" fmla="*/ 541353 h 543021"/>
                  <a:gd name="connsiteX39" fmla="*/ 251624 w 298775"/>
                  <a:gd name="connsiteY39" fmla="*/ 542727 h 543021"/>
                  <a:gd name="connsiteX40" fmla="*/ 199985 w 298775"/>
                  <a:gd name="connsiteY40" fmla="*/ 509686 h 543021"/>
                  <a:gd name="connsiteX41" fmla="*/ 199792 w 298775"/>
                  <a:gd name="connsiteY41" fmla="*/ 509546 h 543021"/>
                  <a:gd name="connsiteX42" fmla="*/ 155434 w 298775"/>
                  <a:gd name="connsiteY42" fmla="*/ 472276 h 543021"/>
                  <a:gd name="connsiteX43" fmla="*/ 152497 w 298775"/>
                  <a:gd name="connsiteY43" fmla="*/ 474318 h 543021"/>
                  <a:gd name="connsiteX44" fmla="*/ 168846 w 298775"/>
                  <a:gd name="connsiteY44" fmla="*/ 535020 h 543021"/>
                  <a:gd name="connsiteX45" fmla="*/ 121865 w 298775"/>
                  <a:gd name="connsiteY45" fmla="*/ 461917 h 543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98775" h="543021">
                    <a:moveTo>
                      <a:pt x="121865" y="461917"/>
                    </a:moveTo>
                    <a:cubicBezTo>
                      <a:pt x="121435" y="461163"/>
                      <a:pt x="120549" y="460814"/>
                      <a:pt x="119722" y="461071"/>
                    </a:cubicBezTo>
                    <a:cubicBezTo>
                      <a:pt x="111928" y="463470"/>
                      <a:pt x="73410" y="474986"/>
                      <a:pt x="42396" y="478329"/>
                    </a:cubicBezTo>
                    <a:cubicBezTo>
                      <a:pt x="21451" y="480589"/>
                      <a:pt x="2615" y="483709"/>
                      <a:pt x="22" y="467317"/>
                    </a:cubicBezTo>
                    <a:cubicBezTo>
                      <a:pt x="-36" y="466949"/>
                      <a:pt x="22" y="466572"/>
                      <a:pt x="182" y="466233"/>
                    </a:cubicBezTo>
                    <a:cubicBezTo>
                      <a:pt x="1261" y="463925"/>
                      <a:pt x="6413" y="455018"/>
                      <a:pt x="23159" y="450886"/>
                    </a:cubicBezTo>
                    <a:cubicBezTo>
                      <a:pt x="38893" y="447001"/>
                      <a:pt x="66728" y="448593"/>
                      <a:pt x="108488" y="454592"/>
                    </a:cubicBezTo>
                    <a:cubicBezTo>
                      <a:pt x="110307" y="454853"/>
                      <a:pt x="111366" y="452604"/>
                      <a:pt x="109997" y="451384"/>
                    </a:cubicBezTo>
                    <a:cubicBezTo>
                      <a:pt x="97703" y="440464"/>
                      <a:pt x="63922" y="409136"/>
                      <a:pt x="38293" y="372916"/>
                    </a:cubicBezTo>
                    <a:cubicBezTo>
                      <a:pt x="17382" y="343369"/>
                      <a:pt x="1067" y="304977"/>
                      <a:pt x="1353" y="279005"/>
                    </a:cubicBezTo>
                    <a:cubicBezTo>
                      <a:pt x="1372" y="277282"/>
                      <a:pt x="3554" y="276542"/>
                      <a:pt x="4643" y="277877"/>
                    </a:cubicBezTo>
                    <a:lnTo>
                      <a:pt x="98550" y="393015"/>
                    </a:lnTo>
                    <a:cubicBezTo>
                      <a:pt x="99875" y="394640"/>
                      <a:pt x="102454" y="393155"/>
                      <a:pt x="101719" y="391191"/>
                    </a:cubicBezTo>
                    <a:cubicBezTo>
                      <a:pt x="93126" y="368354"/>
                      <a:pt x="73613" y="312070"/>
                      <a:pt x="61894" y="243390"/>
                    </a:cubicBezTo>
                    <a:cubicBezTo>
                      <a:pt x="50268" y="175276"/>
                      <a:pt x="49136" y="71194"/>
                      <a:pt x="62983" y="1488"/>
                    </a:cubicBezTo>
                    <a:cubicBezTo>
                      <a:pt x="63365" y="-443"/>
                      <a:pt x="66104" y="-515"/>
                      <a:pt x="66593" y="1391"/>
                    </a:cubicBezTo>
                    <a:cubicBezTo>
                      <a:pt x="69278" y="11823"/>
                      <a:pt x="74382" y="40925"/>
                      <a:pt x="82670" y="121812"/>
                    </a:cubicBezTo>
                    <a:cubicBezTo>
                      <a:pt x="91834" y="211224"/>
                      <a:pt x="100940" y="267963"/>
                      <a:pt x="105783" y="294894"/>
                    </a:cubicBezTo>
                    <a:cubicBezTo>
                      <a:pt x="106180" y="297100"/>
                      <a:pt x="109421" y="296829"/>
                      <a:pt x="109455" y="294589"/>
                    </a:cubicBezTo>
                    <a:cubicBezTo>
                      <a:pt x="109779" y="273866"/>
                      <a:pt x="110916" y="239326"/>
                      <a:pt x="114729" y="207992"/>
                    </a:cubicBezTo>
                    <a:cubicBezTo>
                      <a:pt x="118677" y="175527"/>
                      <a:pt x="130981" y="133482"/>
                      <a:pt x="140251" y="123152"/>
                    </a:cubicBezTo>
                    <a:cubicBezTo>
                      <a:pt x="141291" y="121996"/>
                      <a:pt x="143212" y="122601"/>
                      <a:pt x="143440" y="124139"/>
                    </a:cubicBezTo>
                    <a:cubicBezTo>
                      <a:pt x="144751" y="133115"/>
                      <a:pt x="148268" y="162401"/>
                      <a:pt x="149100" y="222609"/>
                    </a:cubicBezTo>
                    <a:cubicBezTo>
                      <a:pt x="149879" y="278985"/>
                      <a:pt x="148563" y="340180"/>
                      <a:pt x="147901" y="365746"/>
                    </a:cubicBezTo>
                    <a:cubicBezTo>
                      <a:pt x="147847" y="367860"/>
                      <a:pt x="150808" y="368398"/>
                      <a:pt x="151500" y="366394"/>
                    </a:cubicBezTo>
                    <a:cubicBezTo>
                      <a:pt x="158627" y="345764"/>
                      <a:pt x="174889" y="300467"/>
                      <a:pt x="196032" y="252878"/>
                    </a:cubicBezTo>
                    <a:cubicBezTo>
                      <a:pt x="227859" y="181241"/>
                      <a:pt x="272826" y="94882"/>
                      <a:pt x="295789" y="77662"/>
                    </a:cubicBezTo>
                    <a:cubicBezTo>
                      <a:pt x="297245" y="76569"/>
                      <a:pt x="299243" y="77977"/>
                      <a:pt x="298677" y="79709"/>
                    </a:cubicBezTo>
                    <a:lnTo>
                      <a:pt x="258616" y="202607"/>
                    </a:lnTo>
                    <a:lnTo>
                      <a:pt x="192268" y="382477"/>
                    </a:lnTo>
                    <a:cubicBezTo>
                      <a:pt x="191581" y="384344"/>
                      <a:pt x="193913" y="385840"/>
                      <a:pt x="195316" y="384427"/>
                    </a:cubicBezTo>
                    <a:cubicBezTo>
                      <a:pt x="203817" y="375873"/>
                      <a:pt x="220272" y="359011"/>
                      <a:pt x="237071" y="340083"/>
                    </a:cubicBezTo>
                    <a:cubicBezTo>
                      <a:pt x="261282" y="312805"/>
                      <a:pt x="286214" y="281245"/>
                      <a:pt x="294284" y="266691"/>
                    </a:cubicBezTo>
                    <a:cubicBezTo>
                      <a:pt x="294802" y="265757"/>
                      <a:pt x="296210" y="266028"/>
                      <a:pt x="296340" y="267088"/>
                    </a:cubicBezTo>
                    <a:cubicBezTo>
                      <a:pt x="297922" y="279706"/>
                      <a:pt x="300937" y="329304"/>
                      <a:pt x="261437" y="383687"/>
                    </a:cubicBezTo>
                    <a:cubicBezTo>
                      <a:pt x="244585" y="406886"/>
                      <a:pt x="215981" y="429263"/>
                      <a:pt x="182703" y="452744"/>
                    </a:cubicBezTo>
                    <a:cubicBezTo>
                      <a:pt x="181503" y="453591"/>
                      <a:pt x="181706" y="455425"/>
                      <a:pt x="183066" y="455976"/>
                    </a:cubicBezTo>
                    <a:cubicBezTo>
                      <a:pt x="189181" y="458453"/>
                      <a:pt x="202796" y="464472"/>
                      <a:pt x="212449" y="472431"/>
                    </a:cubicBezTo>
                    <a:cubicBezTo>
                      <a:pt x="224777" y="482606"/>
                      <a:pt x="257232" y="515623"/>
                      <a:pt x="254469" y="541353"/>
                    </a:cubicBezTo>
                    <a:cubicBezTo>
                      <a:pt x="254324" y="542727"/>
                      <a:pt x="252786" y="543472"/>
                      <a:pt x="251624" y="542727"/>
                    </a:cubicBezTo>
                    <a:lnTo>
                      <a:pt x="199985" y="509686"/>
                    </a:lnTo>
                    <a:cubicBezTo>
                      <a:pt x="199917" y="509643"/>
                      <a:pt x="199855" y="509594"/>
                      <a:pt x="199792" y="509546"/>
                    </a:cubicBezTo>
                    <a:lnTo>
                      <a:pt x="155434" y="472276"/>
                    </a:lnTo>
                    <a:cubicBezTo>
                      <a:pt x="153987" y="471057"/>
                      <a:pt x="151858" y="472538"/>
                      <a:pt x="152497" y="474318"/>
                    </a:cubicBezTo>
                    <a:cubicBezTo>
                      <a:pt x="158767" y="491678"/>
                      <a:pt x="174889" y="537637"/>
                      <a:pt x="168846" y="535020"/>
                    </a:cubicBezTo>
                    <a:cubicBezTo>
                      <a:pt x="161999" y="532039"/>
                      <a:pt x="127352" y="471546"/>
                      <a:pt x="121865" y="461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 212">
                <a:extLst>
                  <a:ext uri="{FF2B5EF4-FFF2-40B4-BE49-F238E27FC236}">
                    <a16:creationId xmlns:a16="http://schemas.microsoft.com/office/drawing/2014/main" id="{D0D54B5A-94B3-8751-57D0-FBF8C54B2DC0}"/>
                  </a:ext>
                </a:extLst>
              </p:cNvPr>
              <p:cNvSpPr/>
              <p:nvPr/>
            </p:nvSpPr>
            <p:spPr>
              <a:xfrm>
                <a:off x="227143" y="4292536"/>
                <a:ext cx="310135" cy="573724"/>
              </a:xfrm>
              <a:custGeom>
                <a:avLst/>
                <a:gdLst>
                  <a:gd name="connsiteX0" fmla="*/ 242183 w 310135"/>
                  <a:gd name="connsiteY0" fmla="*/ 295253 h 573724"/>
                  <a:gd name="connsiteX1" fmla="*/ 287489 w 310135"/>
                  <a:gd name="connsiteY1" fmla="*/ 164720 h 573724"/>
                  <a:gd name="connsiteX2" fmla="*/ 309948 w 310135"/>
                  <a:gd name="connsiteY2" fmla="*/ 96103 h 573724"/>
                  <a:gd name="connsiteX3" fmla="*/ 303857 w 310135"/>
                  <a:gd name="connsiteY3" fmla="*/ 92556 h 573724"/>
                  <a:gd name="connsiteX4" fmla="*/ 257563 w 310135"/>
                  <a:gd name="connsiteY4" fmla="*/ 157617 h 573724"/>
                  <a:gd name="connsiteX5" fmla="*/ 218063 w 310135"/>
                  <a:gd name="connsiteY5" fmla="*/ 231247 h 573724"/>
                  <a:gd name="connsiteX6" fmla="*/ 155683 w 310135"/>
                  <a:gd name="connsiteY6" fmla="*/ 383639 h 573724"/>
                  <a:gd name="connsiteX7" fmla="*/ 155156 w 310135"/>
                  <a:gd name="connsiteY7" fmla="*/ 384022 h 573724"/>
                  <a:gd name="connsiteX8" fmla="*/ 157671 w 310135"/>
                  <a:gd name="connsiteY8" fmla="*/ 308336 h 573724"/>
                  <a:gd name="connsiteX9" fmla="*/ 155034 w 310135"/>
                  <a:gd name="connsiteY9" fmla="*/ 204587 h 573724"/>
                  <a:gd name="connsiteX10" fmla="*/ 151033 w 310135"/>
                  <a:gd name="connsiteY10" fmla="*/ 145691 h 573724"/>
                  <a:gd name="connsiteX11" fmla="*/ 143553 w 310135"/>
                  <a:gd name="connsiteY11" fmla="*/ 143663 h 573724"/>
                  <a:gd name="connsiteX12" fmla="*/ 113889 w 310135"/>
                  <a:gd name="connsiteY12" fmla="*/ 239820 h 573724"/>
                  <a:gd name="connsiteX13" fmla="*/ 111814 w 310135"/>
                  <a:gd name="connsiteY13" fmla="*/ 303715 h 573724"/>
                  <a:gd name="connsiteX14" fmla="*/ 111238 w 310135"/>
                  <a:gd name="connsiteY14" fmla="*/ 303768 h 573724"/>
                  <a:gd name="connsiteX15" fmla="*/ 85411 w 310135"/>
                  <a:gd name="connsiteY15" fmla="*/ 108445 h 573724"/>
                  <a:gd name="connsiteX16" fmla="*/ 74573 w 310135"/>
                  <a:gd name="connsiteY16" fmla="*/ 4300 h 573724"/>
                  <a:gd name="connsiteX17" fmla="*/ 66019 w 310135"/>
                  <a:gd name="connsiteY17" fmla="*/ 3144 h 573724"/>
                  <a:gd name="connsiteX18" fmla="*/ 52951 w 310135"/>
                  <a:gd name="connsiteY18" fmla="*/ 192477 h 573724"/>
                  <a:gd name="connsiteX19" fmla="*/ 88667 w 310135"/>
                  <a:gd name="connsiteY19" fmla="*/ 378012 h 573724"/>
                  <a:gd name="connsiteX20" fmla="*/ 99907 w 310135"/>
                  <a:gd name="connsiteY20" fmla="*/ 409336 h 573724"/>
                  <a:gd name="connsiteX21" fmla="*/ 99423 w 310135"/>
                  <a:gd name="connsiteY21" fmla="*/ 409616 h 573724"/>
                  <a:gd name="connsiteX22" fmla="*/ 90245 w 310135"/>
                  <a:gd name="connsiteY22" fmla="*/ 398633 h 573724"/>
                  <a:gd name="connsiteX23" fmla="*/ 61292 w 310135"/>
                  <a:gd name="connsiteY23" fmla="*/ 363546 h 573724"/>
                  <a:gd name="connsiteX24" fmla="*/ 7862 w 310135"/>
                  <a:gd name="connsiteY24" fmla="*/ 293172 h 573724"/>
                  <a:gd name="connsiteX25" fmla="*/ 5 w 310135"/>
                  <a:gd name="connsiteY25" fmla="*/ 295301 h 573724"/>
                  <a:gd name="connsiteX26" fmla="*/ 80166 w 310135"/>
                  <a:gd name="connsiteY26" fmla="*/ 448841 h 573724"/>
                  <a:gd name="connsiteX27" fmla="*/ 109501 w 310135"/>
                  <a:gd name="connsiteY27" fmla="*/ 477251 h 573724"/>
                  <a:gd name="connsiteX28" fmla="*/ 109245 w 310135"/>
                  <a:gd name="connsiteY28" fmla="*/ 477735 h 573724"/>
                  <a:gd name="connsiteX29" fmla="*/ 75933 w 310135"/>
                  <a:gd name="connsiteY29" fmla="*/ 472785 h 573724"/>
                  <a:gd name="connsiteX30" fmla="*/ 24627 w 310135"/>
                  <a:gd name="connsiteY30" fmla="*/ 474208 h 573724"/>
                  <a:gd name="connsiteX31" fmla="*/ 7175 w 310135"/>
                  <a:gd name="connsiteY31" fmla="*/ 482046 h 573724"/>
                  <a:gd name="connsiteX32" fmla="*/ 4326 w 310135"/>
                  <a:gd name="connsiteY32" fmla="*/ 502130 h 573724"/>
                  <a:gd name="connsiteX33" fmla="*/ 28062 w 310135"/>
                  <a:gd name="connsiteY33" fmla="*/ 508381 h 573724"/>
                  <a:gd name="connsiteX34" fmla="*/ 64558 w 310135"/>
                  <a:gd name="connsiteY34" fmla="*/ 504438 h 573724"/>
                  <a:gd name="connsiteX35" fmla="*/ 101431 w 310135"/>
                  <a:gd name="connsiteY35" fmla="*/ 497601 h 573724"/>
                  <a:gd name="connsiteX36" fmla="*/ 123111 w 310135"/>
                  <a:gd name="connsiteY36" fmla="*/ 492226 h 573724"/>
                  <a:gd name="connsiteX37" fmla="*/ 127693 w 310135"/>
                  <a:gd name="connsiteY37" fmla="*/ 491026 h 573724"/>
                  <a:gd name="connsiteX38" fmla="*/ 126314 w 310135"/>
                  <a:gd name="connsiteY38" fmla="*/ 493353 h 573724"/>
                  <a:gd name="connsiteX39" fmla="*/ 146219 w 310135"/>
                  <a:gd name="connsiteY39" fmla="*/ 531745 h 573724"/>
                  <a:gd name="connsiteX40" fmla="*/ 171804 w 310135"/>
                  <a:gd name="connsiteY40" fmla="*/ 566925 h 573724"/>
                  <a:gd name="connsiteX41" fmla="*/ 178326 w 310135"/>
                  <a:gd name="connsiteY41" fmla="*/ 564220 h 573724"/>
                  <a:gd name="connsiteX42" fmla="*/ 163395 w 310135"/>
                  <a:gd name="connsiteY42" fmla="*/ 507631 h 573724"/>
                  <a:gd name="connsiteX43" fmla="*/ 163831 w 310135"/>
                  <a:gd name="connsiteY43" fmla="*/ 507297 h 573724"/>
                  <a:gd name="connsiteX44" fmla="*/ 257989 w 310135"/>
                  <a:gd name="connsiteY44" fmla="*/ 573195 h 573724"/>
                  <a:gd name="connsiteX45" fmla="*/ 263665 w 310135"/>
                  <a:gd name="connsiteY45" fmla="*/ 568831 h 573724"/>
                  <a:gd name="connsiteX46" fmla="*/ 189208 w 310135"/>
                  <a:gd name="connsiteY46" fmla="*/ 480841 h 573724"/>
                  <a:gd name="connsiteX47" fmla="*/ 189188 w 310135"/>
                  <a:gd name="connsiteY47" fmla="*/ 480319 h 573724"/>
                  <a:gd name="connsiteX48" fmla="*/ 223618 w 310135"/>
                  <a:gd name="connsiteY48" fmla="*/ 458033 h 573724"/>
                  <a:gd name="connsiteX49" fmla="*/ 257907 w 310135"/>
                  <a:gd name="connsiteY49" fmla="*/ 425559 h 573724"/>
                  <a:gd name="connsiteX50" fmla="*/ 301694 w 310135"/>
                  <a:gd name="connsiteY50" fmla="*/ 342664 h 573724"/>
                  <a:gd name="connsiteX51" fmla="*/ 305197 w 310135"/>
                  <a:gd name="connsiteY51" fmla="*/ 316411 h 573724"/>
                  <a:gd name="connsiteX52" fmla="*/ 304036 w 310135"/>
                  <a:gd name="connsiteY52" fmla="*/ 288576 h 573724"/>
                  <a:gd name="connsiteX53" fmla="*/ 297025 w 310135"/>
                  <a:gd name="connsiteY53" fmla="*/ 286674 h 573724"/>
                  <a:gd name="connsiteX54" fmla="*/ 267095 w 310135"/>
                  <a:gd name="connsiteY54" fmla="*/ 328507 h 573724"/>
                  <a:gd name="connsiteX55" fmla="*/ 233638 w 310135"/>
                  <a:gd name="connsiteY55" fmla="*/ 368345 h 573724"/>
                  <a:gd name="connsiteX56" fmla="*/ 204052 w 310135"/>
                  <a:gd name="connsiteY56" fmla="*/ 398953 h 573724"/>
                  <a:gd name="connsiteX57" fmla="*/ 203587 w 310135"/>
                  <a:gd name="connsiteY57" fmla="*/ 398643 h 573724"/>
                  <a:gd name="connsiteX58" fmla="*/ 218726 w 310135"/>
                  <a:gd name="connsiteY58" fmla="*/ 359201 h 573724"/>
                  <a:gd name="connsiteX59" fmla="*/ 242183 w 310135"/>
                  <a:gd name="connsiteY59" fmla="*/ 295253 h 573724"/>
                  <a:gd name="connsiteX60" fmla="*/ 119308 w 310135"/>
                  <a:gd name="connsiteY60" fmla="*/ 306357 h 573724"/>
                  <a:gd name="connsiteX61" fmla="*/ 128622 w 310135"/>
                  <a:gd name="connsiteY61" fmla="*/ 200460 h 573724"/>
                  <a:gd name="connsiteX62" fmla="*/ 143611 w 310135"/>
                  <a:gd name="connsiteY62" fmla="*/ 159494 h 573724"/>
                  <a:gd name="connsiteX63" fmla="*/ 144163 w 310135"/>
                  <a:gd name="connsiteY63" fmla="*/ 159611 h 573724"/>
                  <a:gd name="connsiteX64" fmla="*/ 148604 w 310135"/>
                  <a:gd name="connsiteY64" fmla="*/ 351184 h 573724"/>
                  <a:gd name="connsiteX65" fmla="*/ 147888 w 310135"/>
                  <a:gd name="connsiteY65" fmla="*/ 408213 h 573724"/>
                  <a:gd name="connsiteX66" fmla="*/ 134709 w 310135"/>
                  <a:gd name="connsiteY66" fmla="*/ 456050 h 573724"/>
                  <a:gd name="connsiteX67" fmla="*/ 134148 w 310135"/>
                  <a:gd name="connsiteY67" fmla="*/ 456026 h 573724"/>
                  <a:gd name="connsiteX68" fmla="*/ 128414 w 310135"/>
                  <a:gd name="connsiteY68" fmla="*/ 418601 h 573724"/>
                  <a:gd name="connsiteX69" fmla="*/ 128820 w 310135"/>
                  <a:gd name="connsiteY69" fmla="*/ 416797 h 573724"/>
                  <a:gd name="connsiteX70" fmla="*/ 119308 w 310135"/>
                  <a:gd name="connsiteY70" fmla="*/ 306357 h 573724"/>
                  <a:gd name="connsiteX71" fmla="*/ 75241 w 310135"/>
                  <a:gd name="connsiteY71" fmla="*/ 295925 h 573724"/>
                  <a:gd name="connsiteX72" fmla="*/ 61224 w 310135"/>
                  <a:gd name="connsiteY72" fmla="*/ 110608 h 573724"/>
                  <a:gd name="connsiteX73" fmla="*/ 68612 w 310135"/>
                  <a:gd name="connsiteY73" fmla="*/ 38314 h 573724"/>
                  <a:gd name="connsiteX74" fmla="*/ 69188 w 310135"/>
                  <a:gd name="connsiteY74" fmla="*/ 38328 h 573724"/>
                  <a:gd name="connsiteX75" fmla="*/ 113478 w 310135"/>
                  <a:gd name="connsiteY75" fmla="*/ 377485 h 573724"/>
                  <a:gd name="connsiteX76" fmla="*/ 124234 w 310135"/>
                  <a:gd name="connsiteY76" fmla="*/ 448081 h 573724"/>
                  <a:gd name="connsiteX77" fmla="*/ 123677 w 310135"/>
                  <a:gd name="connsiteY77" fmla="*/ 448246 h 573724"/>
                  <a:gd name="connsiteX78" fmla="*/ 75241 w 310135"/>
                  <a:gd name="connsiteY78" fmla="*/ 295925 h 573724"/>
                  <a:gd name="connsiteX79" fmla="*/ 17670 w 310135"/>
                  <a:gd name="connsiteY79" fmla="*/ 342388 h 573724"/>
                  <a:gd name="connsiteX80" fmla="*/ 10098 w 310135"/>
                  <a:gd name="connsiteY80" fmla="*/ 312042 h 573724"/>
                  <a:gd name="connsiteX81" fmla="*/ 10620 w 310135"/>
                  <a:gd name="connsiteY81" fmla="*/ 311829 h 573724"/>
                  <a:gd name="connsiteX82" fmla="*/ 53609 w 310135"/>
                  <a:gd name="connsiteY82" fmla="*/ 367586 h 573724"/>
                  <a:gd name="connsiteX83" fmla="*/ 82000 w 310135"/>
                  <a:gd name="connsiteY83" fmla="*/ 402136 h 573724"/>
                  <a:gd name="connsiteX84" fmla="*/ 110120 w 310135"/>
                  <a:gd name="connsiteY84" fmla="*/ 434500 h 573724"/>
                  <a:gd name="connsiteX85" fmla="*/ 129406 w 310135"/>
                  <a:gd name="connsiteY85" fmla="*/ 475974 h 573724"/>
                  <a:gd name="connsiteX86" fmla="*/ 126101 w 310135"/>
                  <a:gd name="connsiteY86" fmla="*/ 483261 h 573724"/>
                  <a:gd name="connsiteX87" fmla="*/ 123813 w 310135"/>
                  <a:gd name="connsiteY87" fmla="*/ 483846 h 573724"/>
                  <a:gd name="connsiteX88" fmla="*/ 123358 w 310135"/>
                  <a:gd name="connsiteY88" fmla="*/ 482196 h 573724"/>
                  <a:gd name="connsiteX89" fmla="*/ 122390 w 310135"/>
                  <a:gd name="connsiteY89" fmla="*/ 481161 h 573724"/>
                  <a:gd name="connsiteX90" fmla="*/ 17670 w 310135"/>
                  <a:gd name="connsiteY90" fmla="*/ 342388 h 573724"/>
                  <a:gd name="connsiteX91" fmla="*/ 80258 w 310135"/>
                  <a:gd name="connsiteY91" fmla="*/ 493876 h 573724"/>
                  <a:gd name="connsiteX92" fmla="*/ 47619 w 310135"/>
                  <a:gd name="connsiteY92" fmla="*/ 499004 h 573724"/>
                  <a:gd name="connsiteX93" fmla="*/ 17844 w 310135"/>
                  <a:gd name="connsiteY93" fmla="*/ 500548 h 573724"/>
                  <a:gd name="connsiteX94" fmla="*/ 8859 w 310135"/>
                  <a:gd name="connsiteY94" fmla="*/ 496256 h 573724"/>
                  <a:gd name="connsiteX95" fmla="*/ 12778 w 310135"/>
                  <a:gd name="connsiteY95" fmla="*/ 486792 h 573724"/>
                  <a:gd name="connsiteX96" fmla="*/ 28507 w 310135"/>
                  <a:gd name="connsiteY96" fmla="*/ 480643 h 573724"/>
                  <a:gd name="connsiteX97" fmla="*/ 74085 w 310135"/>
                  <a:gd name="connsiteY97" fmla="*/ 479453 h 573724"/>
                  <a:gd name="connsiteX98" fmla="*/ 116173 w 310135"/>
                  <a:gd name="connsiteY98" fmla="*/ 485278 h 573724"/>
                  <a:gd name="connsiteX99" fmla="*/ 116188 w 310135"/>
                  <a:gd name="connsiteY99" fmla="*/ 485849 h 573724"/>
                  <a:gd name="connsiteX100" fmla="*/ 110725 w 310135"/>
                  <a:gd name="connsiteY100" fmla="*/ 487194 h 573724"/>
                  <a:gd name="connsiteX101" fmla="*/ 80258 w 310135"/>
                  <a:gd name="connsiteY101" fmla="*/ 493876 h 573724"/>
                  <a:gd name="connsiteX102" fmla="*/ 129493 w 310135"/>
                  <a:gd name="connsiteY102" fmla="*/ 491519 h 573724"/>
                  <a:gd name="connsiteX103" fmla="*/ 127887 w 310135"/>
                  <a:gd name="connsiteY103" fmla="*/ 490987 h 573724"/>
                  <a:gd name="connsiteX104" fmla="*/ 141966 w 310135"/>
                  <a:gd name="connsiteY104" fmla="*/ 486575 h 573724"/>
                  <a:gd name="connsiteX105" fmla="*/ 146674 w 310135"/>
                  <a:gd name="connsiteY105" fmla="*/ 491302 h 573724"/>
                  <a:gd name="connsiteX106" fmla="*/ 169003 w 310135"/>
                  <a:gd name="connsiteY106" fmla="*/ 550610 h 573724"/>
                  <a:gd name="connsiteX107" fmla="*/ 168475 w 310135"/>
                  <a:gd name="connsiteY107" fmla="*/ 550842 h 573724"/>
                  <a:gd name="connsiteX108" fmla="*/ 151735 w 310135"/>
                  <a:gd name="connsiteY108" fmla="*/ 526515 h 573724"/>
                  <a:gd name="connsiteX109" fmla="*/ 129493 w 310135"/>
                  <a:gd name="connsiteY109" fmla="*/ 491519 h 573724"/>
                  <a:gd name="connsiteX110" fmla="*/ 270714 w 310135"/>
                  <a:gd name="connsiteY110" fmla="*/ 337898 h 573724"/>
                  <a:gd name="connsiteX111" fmla="*/ 297581 w 310135"/>
                  <a:gd name="connsiteY111" fmla="*/ 300672 h 573724"/>
                  <a:gd name="connsiteX112" fmla="*/ 298114 w 310135"/>
                  <a:gd name="connsiteY112" fmla="*/ 300807 h 573724"/>
                  <a:gd name="connsiteX113" fmla="*/ 294872 w 310135"/>
                  <a:gd name="connsiteY113" fmla="*/ 335672 h 573724"/>
                  <a:gd name="connsiteX114" fmla="*/ 279133 w 310135"/>
                  <a:gd name="connsiteY114" fmla="*/ 379609 h 573724"/>
                  <a:gd name="connsiteX115" fmla="*/ 222495 w 310135"/>
                  <a:gd name="connsiteY115" fmla="*/ 447853 h 573724"/>
                  <a:gd name="connsiteX116" fmla="*/ 183174 w 310135"/>
                  <a:gd name="connsiteY116" fmla="*/ 478742 h 573724"/>
                  <a:gd name="connsiteX117" fmla="*/ 159766 w 310135"/>
                  <a:gd name="connsiteY117" fmla="*/ 473956 h 573724"/>
                  <a:gd name="connsiteX118" fmla="*/ 159621 w 310135"/>
                  <a:gd name="connsiteY118" fmla="*/ 475021 h 573724"/>
                  <a:gd name="connsiteX119" fmla="*/ 183116 w 310135"/>
                  <a:gd name="connsiteY119" fmla="*/ 481833 h 573724"/>
                  <a:gd name="connsiteX120" fmla="*/ 184272 w 310135"/>
                  <a:gd name="connsiteY120" fmla="*/ 482317 h 573724"/>
                  <a:gd name="connsiteX121" fmla="*/ 254056 w 310135"/>
                  <a:gd name="connsiteY121" fmla="*/ 561540 h 573724"/>
                  <a:gd name="connsiteX122" fmla="*/ 253625 w 310135"/>
                  <a:gd name="connsiteY122" fmla="*/ 561874 h 573724"/>
                  <a:gd name="connsiteX123" fmla="*/ 147869 w 310135"/>
                  <a:gd name="connsiteY123" fmla="*/ 482438 h 573724"/>
                  <a:gd name="connsiteX124" fmla="*/ 203631 w 310135"/>
                  <a:gd name="connsiteY124" fmla="*/ 411513 h 573724"/>
                  <a:gd name="connsiteX125" fmla="*/ 270714 w 310135"/>
                  <a:gd name="connsiteY125" fmla="*/ 337898 h 573724"/>
                  <a:gd name="connsiteX126" fmla="*/ 190988 w 310135"/>
                  <a:gd name="connsiteY126" fmla="*/ 412456 h 573724"/>
                  <a:gd name="connsiteX127" fmla="*/ 168533 w 310135"/>
                  <a:gd name="connsiteY127" fmla="*/ 437916 h 573724"/>
                  <a:gd name="connsiteX128" fmla="*/ 142871 w 310135"/>
                  <a:gd name="connsiteY128" fmla="*/ 477832 h 573724"/>
                  <a:gd name="connsiteX129" fmla="*/ 138691 w 310135"/>
                  <a:gd name="connsiteY129" fmla="*/ 473603 h 573724"/>
                  <a:gd name="connsiteX130" fmla="*/ 137602 w 310135"/>
                  <a:gd name="connsiteY130" fmla="*/ 472815 h 573724"/>
                  <a:gd name="connsiteX131" fmla="*/ 187829 w 310135"/>
                  <a:gd name="connsiteY131" fmla="*/ 320494 h 573724"/>
                  <a:gd name="connsiteX132" fmla="*/ 258304 w 310135"/>
                  <a:gd name="connsiteY132" fmla="*/ 172171 h 573724"/>
                  <a:gd name="connsiteX133" fmla="*/ 281025 w 310135"/>
                  <a:gd name="connsiteY133" fmla="*/ 133295 h 573724"/>
                  <a:gd name="connsiteX134" fmla="*/ 297393 w 310135"/>
                  <a:gd name="connsiteY134" fmla="*/ 109805 h 573724"/>
                  <a:gd name="connsiteX135" fmla="*/ 297901 w 310135"/>
                  <a:gd name="connsiteY135" fmla="*/ 110085 h 573724"/>
                  <a:gd name="connsiteX136" fmla="*/ 214720 w 310135"/>
                  <a:gd name="connsiteY136" fmla="*/ 348015 h 573724"/>
                  <a:gd name="connsiteX137" fmla="*/ 190988 w 310135"/>
                  <a:gd name="connsiteY137" fmla="*/ 412456 h 573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310135" h="573724">
                    <a:moveTo>
                      <a:pt x="242183" y="295253"/>
                    </a:moveTo>
                    <a:cubicBezTo>
                      <a:pt x="257772" y="251916"/>
                      <a:pt x="272882" y="208400"/>
                      <a:pt x="287489" y="164720"/>
                    </a:cubicBezTo>
                    <a:cubicBezTo>
                      <a:pt x="295123" y="141897"/>
                      <a:pt x="302613" y="119022"/>
                      <a:pt x="309948" y="96103"/>
                    </a:cubicBezTo>
                    <a:cubicBezTo>
                      <a:pt x="311133" y="92406"/>
                      <a:pt x="306426" y="90316"/>
                      <a:pt x="303857" y="92556"/>
                    </a:cubicBezTo>
                    <a:cubicBezTo>
                      <a:pt x="283782" y="110042"/>
                      <a:pt x="270772" y="134906"/>
                      <a:pt x="257563" y="157617"/>
                    </a:cubicBezTo>
                    <a:cubicBezTo>
                      <a:pt x="243557" y="181697"/>
                      <a:pt x="230382" y="206261"/>
                      <a:pt x="218063" y="231247"/>
                    </a:cubicBezTo>
                    <a:cubicBezTo>
                      <a:pt x="193785" y="280491"/>
                      <a:pt x="172825" y="331473"/>
                      <a:pt x="155683" y="383639"/>
                    </a:cubicBezTo>
                    <a:cubicBezTo>
                      <a:pt x="155460" y="384322"/>
                      <a:pt x="155107" y="384578"/>
                      <a:pt x="155156" y="384022"/>
                    </a:cubicBezTo>
                    <a:cubicBezTo>
                      <a:pt x="157207" y="358867"/>
                      <a:pt x="157594" y="333596"/>
                      <a:pt x="157671" y="308336"/>
                    </a:cubicBezTo>
                    <a:cubicBezTo>
                      <a:pt x="157778" y="273737"/>
                      <a:pt x="156897" y="239138"/>
                      <a:pt x="155034" y="204587"/>
                    </a:cubicBezTo>
                    <a:cubicBezTo>
                      <a:pt x="153975" y="184939"/>
                      <a:pt x="152620" y="165305"/>
                      <a:pt x="151033" y="145691"/>
                    </a:cubicBezTo>
                    <a:cubicBezTo>
                      <a:pt x="150714" y="141713"/>
                      <a:pt x="145827" y="140238"/>
                      <a:pt x="143553" y="143663"/>
                    </a:cubicBezTo>
                    <a:cubicBezTo>
                      <a:pt x="124597" y="172214"/>
                      <a:pt x="117838" y="206315"/>
                      <a:pt x="113889" y="239820"/>
                    </a:cubicBezTo>
                    <a:cubicBezTo>
                      <a:pt x="111369" y="261191"/>
                      <a:pt x="110957" y="282451"/>
                      <a:pt x="111814" y="303715"/>
                    </a:cubicBezTo>
                    <a:cubicBezTo>
                      <a:pt x="111828" y="304078"/>
                      <a:pt x="111291" y="304131"/>
                      <a:pt x="111238" y="303768"/>
                    </a:cubicBezTo>
                    <a:cubicBezTo>
                      <a:pt x="101803" y="238770"/>
                      <a:pt x="92968" y="173690"/>
                      <a:pt x="85411" y="108445"/>
                    </a:cubicBezTo>
                    <a:cubicBezTo>
                      <a:pt x="81395" y="73774"/>
                      <a:pt x="77752" y="39059"/>
                      <a:pt x="74573" y="4300"/>
                    </a:cubicBezTo>
                    <a:cubicBezTo>
                      <a:pt x="74157" y="-233"/>
                      <a:pt x="67064" y="-2028"/>
                      <a:pt x="66019" y="3144"/>
                    </a:cubicBezTo>
                    <a:cubicBezTo>
                      <a:pt x="53435" y="65336"/>
                      <a:pt x="49090" y="129144"/>
                      <a:pt x="52951" y="192477"/>
                    </a:cubicBezTo>
                    <a:cubicBezTo>
                      <a:pt x="56792" y="255540"/>
                      <a:pt x="68699" y="318066"/>
                      <a:pt x="88667" y="378012"/>
                    </a:cubicBezTo>
                    <a:cubicBezTo>
                      <a:pt x="92175" y="388536"/>
                      <a:pt x="95925" y="398982"/>
                      <a:pt x="99907" y="409336"/>
                    </a:cubicBezTo>
                    <a:cubicBezTo>
                      <a:pt x="100023" y="409641"/>
                      <a:pt x="99631" y="409868"/>
                      <a:pt x="99423" y="409616"/>
                    </a:cubicBezTo>
                    <a:cubicBezTo>
                      <a:pt x="96380" y="405934"/>
                      <a:pt x="93288" y="402296"/>
                      <a:pt x="90245" y="398633"/>
                    </a:cubicBezTo>
                    <a:cubicBezTo>
                      <a:pt x="80563" y="386963"/>
                      <a:pt x="70877" y="375298"/>
                      <a:pt x="61292" y="363546"/>
                    </a:cubicBezTo>
                    <a:cubicBezTo>
                      <a:pt x="42679" y="340719"/>
                      <a:pt x="24371" y="317582"/>
                      <a:pt x="7862" y="293172"/>
                    </a:cubicBezTo>
                    <a:cubicBezTo>
                      <a:pt x="5666" y="289926"/>
                      <a:pt x="-193" y="290850"/>
                      <a:pt x="5" y="295301"/>
                    </a:cubicBezTo>
                    <a:cubicBezTo>
                      <a:pt x="2661" y="355853"/>
                      <a:pt x="39287" y="406941"/>
                      <a:pt x="80166" y="448841"/>
                    </a:cubicBezTo>
                    <a:cubicBezTo>
                      <a:pt x="89678" y="458590"/>
                      <a:pt x="99544" y="467967"/>
                      <a:pt x="109501" y="477251"/>
                    </a:cubicBezTo>
                    <a:cubicBezTo>
                      <a:pt x="109714" y="477450"/>
                      <a:pt x="109530" y="477798"/>
                      <a:pt x="109245" y="477735"/>
                    </a:cubicBezTo>
                    <a:cubicBezTo>
                      <a:pt x="98271" y="475355"/>
                      <a:pt x="87105" y="473840"/>
                      <a:pt x="75933" y="472785"/>
                    </a:cubicBezTo>
                    <a:cubicBezTo>
                      <a:pt x="59047" y="471189"/>
                      <a:pt x="41286" y="470366"/>
                      <a:pt x="24627" y="474208"/>
                    </a:cubicBezTo>
                    <a:cubicBezTo>
                      <a:pt x="18405" y="475640"/>
                      <a:pt x="12135" y="477924"/>
                      <a:pt x="7175" y="482046"/>
                    </a:cubicBezTo>
                    <a:cubicBezTo>
                      <a:pt x="1021" y="487160"/>
                      <a:pt x="-2172" y="495864"/>
                      <a:pt x="4326" y="502130"/>
                    </a:cubicBezTo>
                    <a:cubicBezTo>
                      <a:pt x="10412" y="507999"/>
                      <a:pt x="20069" y="508923"/>
                      <a:pt x="28062" y="508381"/>
                    </a:cubicBezTo>
                    <a:cubicBezTo>
                      <a:pt x="40269" y="507554"/>
                      <a:pt x="52447" y="506209"/>
                      <a:pt x="64558" y="504438"/>
                    </a:cubicBezTo>
                    <a:cubicBezTo>
                      <a:pt x="76934" y="502633"/>
                      <a:pt x="89224" y="500296"/>
                      <a:pt x="101431" y="497601"/>
                    </a:cubicBezTo>
                    <a:cubicBezTo>
                      <a:pt x="107430" y="496276"/>
                      <a:pt x="117175" y="493813"/>
                      <a:pt x="123111" y="492226"/>
                    </a:cubicBezTo>
                    <a:cubicBezTo>
                      <a:pt x="124630" y="491820"/>
                      <a:pt x="126159" y="491423"/>
                      <a:pt x="127693" y="491026"/>
                    </a:cubicBezTo>
                    <a:cubicBezTo>
                      <a:pt x="126759" y="491316"/>
                      <a:pt x="125995" y="492294"/>
                      <a:pt x="126314" y="493353"/>
                    </a:cubicBezTo>
                    <a:cubicBezTo>
                      <a:pt x="130427" y="506978"/>
                      <a:pt x="138715" y="519659"/>
                      <a:pt x="146219" y="531745"/>
                    </a:cubicBezTo>
                    <a:cubicBezTo>
                      <a:pt x="153883" y="544083"/>
                      <a:pt x="162287" y="555947"/>
                      <a:pt x="171804" y="566925"/>
                    </a:cubicBezTo>
                    <a:cubicBezTo>
                      <a:pt x="173919" y="569363"/>
                      <a:pt x="178558" y="567462"/>
                      <a:pt x="178326" y="564220"/>
                    </a:cubicBezTo>
                    <a:cubicBezTo>
                      <a:pt x="176928" y="544635"/>
                      <a:pt x="172065" y="525151"/>
                      <a:pt x="163395" y="507631"/>
                    </a:cubicBezTo>
                    <a:cubicBezTo>
                      <a:pt x="163255" y="507351"/>
                      <a:pt x="163594" y="507084"/>
                      <a:pt x="163831" y="507297"/>
                    </a:cubicBezTo>
                    <a:cubicBezTo>
                      <a:pt x="192556" y="532679"/>
                      <a:pt x="224856" y="554698"/>
                      <a:pt x="257989" y="573195"/>
                    </a:cubicBezTo>
                    <a:cubicBezTo>
                      <a:pt x="261115" y="574942"/>
                      <a:pt x="264250" y="572073"/>
                      <a:pt x="263665" y="568831"/>
                    </a:cubicBezTo>
                    <a:cubicBezTo>
                      <a:pt x="256310" y="528150"/>
                      <a:pt x="226869" y="495008"/>
                      <a:pt x="189208" y="480841"/>
                    </a:cubicBezTo>
                    <a:cubicBezTo>
                      <a:pt x="188971" y="480749"/>
                      <a:pt x="188956" y="480425"/>
                      <a:pt x="189188" y="480319"/>
                    </a:cubicBezTo>
                    <a:cubicBezTo>
                      <a:pt x="201579" y="474653"/>
                      <a:pt x="213041" y="466481"/>
                      <a:pt x="223618" y="458033"/>
                    </a:cubicBezTo>
                    <a:cubicBezTo>
                      <a:pt x="235931" y="448197"/>
                      <a:pt x="247514" y="437417"/>
                      <a:pt x="257907" y="425559"/>
                    </a:cubicBezTo>
                    <a:cubicBezTo>
                      <a:pt x="278726" y="401803"/>
                      <a:pt x="294823" y="373672"/>
                      <a:pt x="301694" y="342664"/>
                    </a:cubicBezTo>
                    <a:cubicBezTo>
                      <a:pt x="303610" y="334018"/>
                      <a:pt x="304747" y="325255"/>
                      <a:pt x="305197" y="316411"/>
                    </a:cubicBezTo>
                    <a:cubicBezTo>
                      <a:pt x="305671" y="307029"/>
                      <a:pt x="304694" y="297904"/>
                      <a:pt x="304036" y="288576"/>
                    </a:cubicBezTo>
                    <a:cubicBezTo>
                      <a:pt x="303765" y="284681"/>
                      <a:pt x="299246" y="283680"/>
                      <a:pt x="297025" y="286674"/>
                    </a:cubicBezTo>
                    <a:cubicBezTo>
                      <a:pt x="286821" y="300459"/>
                      <a:pt x="277531" y="314877"/>
                      <a:pt x="267095" y="328507"/>
                    </a:cubicBezTo>
                    <a:cubicBezTo>
                      <a:pt x="256547" y="342276"/>
                      <a:pt x="245356" y="355563"/>
                      <a:pt x="233638" y="368345"/>
                    </a:cubicBezTo>
                    <a:cubicBezTo>
                      <a:pt x="224048" y="378811"/>
                      <a:pt x="214004" y="388841"/>
                      <a:pt x="204052" y="398953"/>
                    </a:cubicBezTo>
                    <a:cubicBezTo>
                      <a:pt x="203829" y="399180"/>
                      <a:pt x="203466" y="398938"/>
                      <a:pt x="203587" y="398643"/>
                    </a:cubicBezTo>
                    <a:cubicBezTo>
                      <a:pt x="208953" y="385633"/>
                      <a:pt x="213791" y="372414"/>
                      <a:pt x="218726" y="359201"/>
                    </a:cubicBezTo>
                    <a:cubicBezTo>
                      <a:pt x="226690" y="337941"/>
                      <a:pt x="234494" y="316619"/>
                      <a:pt x="242183" y="295253"/>
                    </a:cubicBezTo>
                    <a:close/>
                    <a:moveTo>
                      <a:pt x="119308" y="306357"/>
                    </a:moveTo>
                    <a:cubicBezTo>
                      <a:pt x="117833" y="270950"/>
                      <a:pt x="120262" y="234982"/>
                      <a:pt x="128622" y="200460"/>
                    </a:cubicBezTo>
                    <a:cubicBezTo>
                      <a:pt x="132062" y="186246"/>
                      <a:pt x="136862" y="172408"/>
                      <a:pt x="143611" y="159494"/>
                    </a:cubicBezTo>
                    <a:cubicBezTo>
                      <a:pt x="143747" y="159238"/>
                      <a:pt x="144144" y="159320"/>
                      <a:pt x="144163" y="159611"/>
                    </a:cubicBezTo>
                    <a:cubicBezTo>
                      <a:pt x="149171" y="223331"/>
                      <a:pt x="150225" y="287294"/>
                      <a:pt x="148604" y="351184"/>
                    </a:cubicBezTo>
                    <a:cubicBezTo>
                      <a:pt x="148121" y="370208"/>
                      <a:pt x="147661" y="389184"/>
                      <a:pt x="147888" y="408213"/>
                    </a:cubicBezTo>
                    <a:cubicBezTo>
                      <a:pt x="143060" y="424035"/>
                      <a:pt x="138594" y="439972"/>
                      <a:pt x="134709" y="456050"/>
                    </a:cubicBezTo>
                    <a:cubicBezTo>
                      <a:pt x="134636" y="456355"/>
                      <a:pt x="134196" y="456340"/>
                      <a:pt x="134148" y="456026"/>
                    </a:cubicBezTo>
                    <a:cubicBezTo>
                      <a:pt x="132232" y="443552"/>
                      <a:pt x="130320" y="431074"/>
                      <a:pt x="128414" y="418601"/>
                    </a:cubicBezTo>
                    <a:cubicBezTo>
                      <a:pt x="128709" y="418127"/>
                      <a:pt x="128874" y="417532"/>
                      <a:pt x="128820" y="416797"/>
                    </a:cubicBezTo>
                    <a:cubicBezTo>
                      <a:pt x="126203" y="379933"/>
                      <a:pt x="120847" y="343293"/>
                      <a:pt x="119308" y="306357"/>
                    </a:cubicBezTo>
                    <a:close/>
                    <a:moveTo>
                      <a:pt x="75241" y="295925"/>
                    </a:moveTo>
                    <a:cubicBezTo>
                      <a:pt x="62869" y="235054"/>
                      <a:pt x="58070" y="172650"/>
                      <a:pt x="61224" y="110608"/>
                    </a:cubicBezTo>
                    <a:cubicBezTo>
                      <a:pt x="62458" y="86387"/>
                      <a:pt x="64935" y="62263"/>
                      <a:pt x="68612" y="38314"/>
                    </a:cubicBezTo>
                    <a:cubicBezTo>
                      <a:pt x="68666" y="37980"/>
                      <a:pt x="69154" y="37994"/>
                      <a:pt x="69188" y="38328"/>
                    </a:cubicBezTo>
                    <a:cubicBezTo>
                      <a:pt x="80645" y="151782"/>
                      <a:pt x="96486" y="264742"/>
                      <a:pt x="113478" y="377485"/>
                    </a:cubicBezTo>
                    <a:cubicBezTo>
                      <a:pt x="117025" y="401024"/>
                      <a:pt x="120624" y="424552"/>
                      <a:pt x="124234" y="448081"/>
                    </a:cubicBezTo>
                    <a:cubicBezTo>
                      <a:pt x="124287" y="448415"/>
                      <a:pt x="123818" y="448550"/>
                      <a:pt x="123677" y="448246"/>
                    </a:cubicBezTo>
                    <a:cubicBezTo>
                      <a:pt x="102002" y="399451"/>
                      <a:pt x="85880" y="348286"/>
                      <a:pt x="75241" y="295925"/>
                    </a:cubicBezTo>
                    <a:close/>
                    <a:moveTo>
                      <a:pt x="17670" y="342388"/>
                    </a:moveTo>
                    <a:cubicBezTo>
                      <a:pt x="14254" y="332498"/>
                      <a:pt x="11675" y="322352"/>
                      <a:pt x="10098" y="312042"/>
                    </a:cubicBezTo>
                    <a:cubicBezTo>
                      <a:pt x="10054" y="311742"/>
                      <a:pt x="10446" y="311582"/>
                      <a:pt x="10620" y="311829"/>
                    </a:cubicBezTo>
                    <a:cubicBezTo>
                      <a:pt x="24259" y="330926"/>
                      <a:pt x="38832" y="349365"/>
                      <a:pt x="53609" y="367586"/>
                    </a:cubicBezTo>
                    <a:cubicBezTo>
                      <a:pt x="63000" y="379164"/>
                      <a:pt x="72502" y="390650"/>
                      <a:pt x="82000" y="402136"/>
                    </a:cubicBezTo>
                    <a:cubicBezTo>
                      <a:pt x="91091" y="413129"/>
                      <a:pt x="99805" y="424610"/>
                      <a:pt x="110120" y="434500"/>
                    </a:cubicBezTo>
                    <a:cubicBezTo>
                      <a:pt x="116115" y="448521"/>
                      <a:pt x="122555" y="462354"/>
                      <a:pt x="129406" y="475974"/>
                    </a:cubicBezTo>
                    <a:cubicBezTo>
                      <a:pt x="128051" y="478964"/>
                      <a:pt x="127456" y="480270"/>
                      <a:pt x="126101" y="483261"/>
                    </a:cubicBezTo>
                    <a:cubicBezTo>
                      <a:pt x="125337" y="483454"/>
                      <a:pt x="124572" y="483647"/>
                      <a:pt x="123813" y="483846"/>
                    </a:cubicBezTo>
                    <a:cubicBezTo>
                      <a:pt x="123852" y="483299"/>
                      <a:pt x="123721" y="482733"/>
                      <a:pt x="123358" y="482196"/>
                    </a:cubicBezTo>
                    <a:cubicBezTo>
                      <a:pt x="123165" y="481790"/>
                      <a:pt x="122845" y="481431"/>
                      <a:pt x="122390" y="481161"/>
                    </a:cubicBezTo>
                    <a:cubicBezTo>
                      <a:pt x="80940" y="440654"/>
                      <a:pt x="37057" y="398541"/>
                      <a:pt x="17670" y="342388"/>
                    </a:cubicBezTo>
                    <a:close/>
                    <a:moveTo>
                      <a:pt x="80258" y="493876"/>
                    </a:moveTo>
                    <a:cubicBezTo>
                      <a:pt x="69445" y="495971"/>
                      <a:pt x="58558" y="497703"/>
                      <a:pt x="47619" y="499004"/>
                    </a:cubicBezTo>
                    <a:cubicBezTo>
                      <a:pt x="38150" y="500127"/>
                      <a:pt x="27317" y="502488"/>
                      <a:pt x="17844" y="500548"/>
                    </a:cubicBezTo>
                    <a:cubicBezTo>
                      <a:pt x="14854" y="499933"/>
                      <a:pt x="10765" y="498884"/>
                      <a:pt x="8859" y="496256"/>
                    </a:cubicBezTo>
                    <a:cubicBezTo>
                      <a:pt x="6266" y="492690"/>
                      <a:pt x="9967" y="488892"/>
                      <a:pt x="12778" y="486792"/>
                    </a:cubicBezTo>
                    <a:cubicBezTo>
                      <a:pt x="17316" y="483406"/>
                      <a:pt x="23045" y="481780"/>
                      <a:pt x="28507" y="480643"/>
                    </a:cubicBezTo>
                    <a:cubicBezTo>
                      <a:pt x="43352" y="477556"/>
                      <a:pt x="59066" y="478214"/>
                      <a:pt x="74085" y="479453"/>
                    </a:cubicBezTo>
                    <a:cubicBezTo>
                      <a:pt x="88164" y="480614"/>
                      <a:pt x="102277" y="482622"/>
                      <a:pt x="116173" y="485278"/>
                    </a:cubicBezTo>
                    <a:cubicBezTo>
                      <a:pt x="116478" y="485336"/>
                      <a:pt x="116488" y="485772"/>
                      <a:pt x="116188" y="485849"/>
                    </a:cubicBezTo>
                    <a:cubicBezTo>
                      <a:pt x="114359" y="486318"/>
                      <a:pt x="112540" y="486778"/>
                      <a:pt x="110725" y="487194"/>
                    </a:cubicBezTo>
                    <a:cubicBezTo>
                      <a:pt x="100594" y="489526"/>
                      <a:pt x="90472" y="491902"/>
                      <a:pt x="80258" y="493876"/>
                    </a:cubicBezTo>
                    <a:close/>
                    <a:moveTo>
                      <a:pt x="129493" y="491519"/>
                    </a:moveTo>
                    <a:cubicBezTo>
                      <a:pt x="129048" y="491002"/>
                      <a:pt x="128448" y="490871"/>
                      <a:pt x="127887" y="490987"/>
                    </a:cubicBezTo>
                    <a:cubicBezTo>
                      <a:pt x="132648" y="489744"/>
                      <a:pt x="137428" y="488437"/>
                      <a:pt x="141966" y="486575"/>
                    </a:cubicBezTo>
                    <a:cubicBezTo>
                      <a:pt x="143524" y="488162"/>
                      <a:pt x="145092" y="489739"/>
                      <a:pt x="146674" y="491302"/>
                    </a:cubicBezTo>
                    <a:cubicBezTo>
                      <a:pt x="157367" y="509731"/>
                      <a:pt x="165398" y="529626"/>
                      <a:pt x="169003" y="550610"/>
                    </a:cubicBezTo>
                    <a:cubicBezTo>
                      <a:pt x="169056" y="550910"/>
                      <a:pt x="168659" y="551079"/>
                      <a:pt x="168475" y="550842"/>
                    </a:cubicBezTo>
                    <a:cubicBezTo>
                      <a:pt x="162466" y="543043"/>
                      <a:pt x="156941" y="534890"/>
                      <a:pt x="151735" y="526515"/>
                    </a:cubicBezTo>
                    <a:cubicBezTo>
                      <a:pt x="144473" y="514840"/>
                      <a:pt x="138492" y="501912"/>
                      <a:pt x="129493" y="491519"/>
                    </a:cubicBezTo>
                    <a:close/>
                    <a:moveTo>
                      <a:pt x="270714" y="337898"/>
                    </a:moveTo>
                    <a:cubicBezTo>
                      <a:pt x="280057" y="325913"/>
                      <a:pt x="289496" y="313643"/>
                      <a:pt x="297581" y="300672"/>
                    </a:cubicBezTo>
                    <a:cubicBezTo>
                      <a:pt x="297731" y="300435"/>
                      <a:pt x="298099" y="300527"/>
                      <a:pt x="298114" y="300807"/>
                    </a:cubicBezTo>
                    <a:cubicBezTo>
                      <a:pt x="298796" y="312468"/>
                      <a:pt x="297185" y="324602"/>
                      <a:pt x="294872" y="335672"/>
                    </a:cubicBezTo>
                    <a:cubicBezTo>
                      <a:pt x="291683" y="350928"/>
                      <a:pt x="286260" y="365762"/>
                      <a:pt x="279133" y="379609"/>
                    </a:cubicBezTo>
                    <a:cubicBezTo>
                      <a:pt x="265460" y="406181"/>
                      <a:pt x="245342" y="428800"/>
                      <a:pt x="222495" y="447853"/>
                    </a:cubicBezTo>
                    <a:cubicBezTo>
                      <a:pt x="209698" y="458527"/>
                      <a:pt x="195614" y="467686"/>
                      <a:pt x="183174" y="478742"/>
                    </a:cubicBezTo>
                    <a:cubicBezTo>
                      <a:pt x="175626" y="476366"/>
                      <a:pt x="167788" y="474740"/>
                      <a:pt x="159766" y="473956"/>
                    </a:cubicBezTo>
                    <a:cubicBezTo>
                      <a:pt x="159166" y="473898"/>
                      <a:pt x="159021" y="474919"/>
                      <a:pt x="159621" y="475021"/>
                    </a:cubicBezTo>
                    <a:cubicBezTo>
                      <a:pt x="167701" y="476376"/>
                      <a:pt x="175568" y="478703"/>
                      <a:pt x="183116" y="481833"/>
                    </a:cubicBezTo>
                    <a:cubicBezTo>
                      <a:pt x="183431" y="482133"/>
                      <a:pt x="183832" y="482322"/>
                      <a:pt x="184272" y="482317"/>
                    </a:cubicBezTo>
                    <a:cubicBezTo>
                      <a:pt x="217560" y="496547"/>
                      <a:pt x="244365" y="526752"/>
                      <a:pt x="254056" y="561540"/>
                    </a:cubicBezTo>
                    <a:cubicBezTo>
                      <a:pt x="254123" y="561791"/>
                      <a:pt x="253852" y="561999"/>
                      <a:pt x="253625" y="561874"/>
                    </a:cubicBezTo>
                    <a:cubicBezTo>
                      <a:pt x="215499" y="540029"/>
                      <a:pt x="178849" y="513529"/>
                      <a:pt x="147869" y="482438"/>
                    </a:cubicBezTo>
                    <a:cubicBezTo>
                      <a:pt x="161532" y="455159"/>
                      <a:pt x="182386" y="433087"/>
                      <a:pt x="203631" y="411513"/>
                    </a:cubicBezTo>
                    <a:cubicBezTo>
                      <a:pt x="227009" y="387771"/>
                      <a:pt x="250200" y="364213"/>
                      <a:pt x="270714" y="337898"/>
                    </a:cubicBezTo>
                    <a:close/>
                    <a:moveTo>
                      <a:pt x="190988" y="412456"/>
                    </a:moveTo>
                    <a:cubicBezTo>
                      <a:pt x="183198" y="420657"/>
                      <a:pt x="175622" y="429057"/>
                      <a:pt x="168533" y="437916"/>
                    </a:cubicBezTo>
                    <a:cubicBezTo>
                      <a:pt x="158605" y="450331"/>
                      <a:pt x="149746" y="463506"/>
                      <a:pt x="142871" y="477832"/>
                    </a:cubicBezTo>
                    <a:cubicBezTo>
                      <a:pt x="141516" y="476390"/>
                      <a:pt x="140128" y="474977"/>
                      <a:pt x="138691" y="473603"/>
                    </a:cubicBezTo>
                    <a:cubicBezTo>
                      <a:pt x="138299" y="473226"/>
                      <a:pt x="137563" y="472945"/>
                      <a:pt x="137602" y="472815"/>
                    </a:cubicBezTo>
                    <a:cubicBezTo>
                      <a:pt x="152412" y="421364"/>
                      <a:pt x="168054" y="370305"/>
                      <a:pt x="187829" y="320494"/>
                    </a:cubicBezTo>
                    <a:cubicBezTo>
                      <a:pt x="208034" y="269590"/>
                      <a:pt x="231562" y="219964"/>
                      <a:pt x="258304" y="172171"/>
                    </a:cubicBezTo>
                    <a:cubicBezTo>
                      <a:pt x="265634" y="159073"/>
                      <a:pt x="273172" y="146082"/>
                      <a:pt x="281025" y="133295"/>
                    </a:cubicBezTo>
                    <a:cubicBezTo>
                      <a:pt x="286037" y="125128"/>
                      <a:pt x="291311" y="117135"/>
                      <a:pt x="297393" y="109805"/>
                    </a:cubicBezTo>
                    <a:cubicBezTo>
                      <a:pt x="297596" y="109563"/>
                      <a:pt x="297997" y="109781"/>
                      <a:pt x="297901" y="110085"/>
                    </a:cubicBezTo>
                    <a:cubicBezTo>
                      <a:pt x="272446" y="190145"/>
                      <a:pt x="244239" y="269377"/>
                      <a:pt x="214720" y="348015"/>
                    </a:cubicBezTo>
                    <a:cubicBezTo>
                      <a:pt x="206669" y="369444"/>
                      <a:pt x="197979" y="390655"/>
                      <a:pt x="190988" y="4124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" name="Graphic 97">
              <a:extLst>
                <a:ext uri="{FF2B5EF4-FFF2-40B4-BE49-F238E27FC236}">
                  <a16:creationId xmlns:a16="http://schemas.microsoft.com/office/drawing/2014/main" id="{FEBB1EEC-EB21-87C6-DD6E-4A18F5784C8D}"/>
                </a:ext>
              </a:extLst>
            </p:cNvPr>
            <p:cNvGrpSpPr/>
            <p:nvPr/>
          </p:nvGrpSpPr>
          <p:grpSpPr>
            <a:xfrm>
              <a:off x="2324796" y="4964983"/>
              <a:ext cx="530480" cy="189949"/>
              <a:chOff x="2324796" y="4964983"/>
              <a:chExt cx="530480" cy="189949"/>
            </a:xfrm>
            <a:solidFill>
              <a:srgbClr val="000000"/>
            </a:solidFill>
          </p:grpSpPr>
          <p:sp>
            <p:nvSpPr>
              <p:cNvPr id="14" name="Freeform 214">
                <a:extLst>
                  <a:ext uri="{FF2B5EF4-FFF2-40B4-BE49-F238E27FC236}">
                    <a16:creationId xmlns:a16="http://schemas.microsoft.com/office/drawing/2014/main" id="{B83BB0B4-D2EB-D076-5799-26C777B8281E}"/>
                  </a:ext>
                </a:extLst>
              </p:cNvPr>
              <p:cNvSpPr/>
              <p:nvPr/>
            </p:nvSpPr>
            <p:spPr>
              <a:xfrm>
                <a:off x="2324796" y="5008190"/>
                <a:ext cx="71487" cy="132986"/>
              </a:xfrm>
              <a:custGeom>
                <a:avLst/>
                <a:gdLst>
                  <a:gd name="connsiteX0" fmla="*/ 47196 w 71487"/>
                  <a:gd name="connsiteY0" fmla="*/ 59372 h 132986"/>
                  <a:gd name="connsiteX1" fmla="*/ 4169 w 71487"/>
                  <a:gd name="connsiteY1" fmla="*/ 736 h 132986"/>
                  <a:gd name="connsiteX2" fmla="*/ 680 w 71487"/>
                  <a:gd name="connsiteY2" fmla="*/ 4229 h 132986"/>
                  <a:gd name="connsiteX3" fmla="*/ 40698 w 71487"/>
                  <a:gd name="connsiteY3" fmla="*/ 62628 h 132986"/>
                  <a:gd name="connsiteX4" fmla="*/ 53713 w 71487"/>
                  <a:gd name="connsiteY4" fmla="*/ 95277 h 132986"/>
                  <a:gd name="connsiteX5" fmla="*/ 62969 w 71487"/>
                  <a:gd name="connsiteY5" fmla="*/ 129963 h 132986"/>
                  <a:gd name="connsiteX6" fmla="*/ 71470 w 71487"/>
                  <a:gd name="connsiteY6" fmla="*/ 128811 h 132986"/>
                  <a:gd name="connsiteX7" fmla="*/ 62171 w 71487"/>
                  <a:gd name="connsiteY7" fmla="*/ 92945 h 132986"/>
                  <a:gd name="connsiteX8" fmla="*/ 47196 w 71487"/>
                  <a:gd name="connsiteY8" fmla="*/ 59372 h 13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87" h="132986">
                    <a:moveTo>
                      <a:pt x="47196" y="59372"/>
                    </a:moveTo>
                    <a:cubicBezTo>
                      <a:pt x="35323" y="37875"/>
                      <a:pt x="21693" y="18052"/>
                      <a:pt x="4169" y="736"/>
                    </a:cubicBezTo>
                    <a:cubicBezTo>
                      <a:pt x="1895" y="-1509"/>
                      <a:pt x="-1448" y="1882"/>
                      <a:pt x="680" y="4229"/>
                    </a:cubicBezTo>
                    <a:cubicBezTo>
                      <a:pt x="16386" y="21565"/>
                      <a:pt x="30794" y="41358"/>
                      <a:pt x="40698" y="62628"/>
                    </a:cubicBezTo>
                    <a:cubicBezTo>
                      <a:pt x="45667" y="73306"/>
                      <a:pt x="50051" y="84081"/>
                      <a:pt x="53713" y="95277"/>
                    </a:cubicBezTo>
                    <a:cubicBezTo>
                      <a:pt x="57449" y="106690"/>
                      <a:pt x="59466" y="118510"/>
                      <a:pt x="62969" y="129963"/>
                    </a:cubicBezTo>
                    <a:cubicBezTo>
                      <a:pt x="64333" y="134424"/>
                      <a:pt x="71905" y="133872"/>
                      <a:pt x="71470" y="128811"/>
                    </a:cubicBezTo>
                    <a:cubicBezTo>
                      <a:pt x="70420" y="116599"/>
                      <a:pt x="66283" y="104431"/>
                      <a:pt x="62171" y="92945"/>
                    </a:cubicBezTo>
                    <a:cubicBezTo>
                      <a:pt x="58073" y="81473"/>
                      <a:pt x="53089" y="70035"/>
                      <a:pt x="47196" y="593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 215">
                <a:extLst>
                  <a:ext uri="{FF2B5EF4-FFF2-40B4-BE49-F238E27FC236}">
                    <a16:creationId xmlns:a16="http://schemas.microsoft.com/office/drawing/2014/main" id="{2CB91B7C-7E1A-6433-B8C8-7F38194A1F5E}"/>
                  </a:ext>
                </a:extLst>
              </p:cNvPr>
              <p:cNvSpPr/>
              <p:nvPr/>
            </p:nvSpPr>
            <p:spPr>
              <a:xfrm>
                <a:off x="2390699" y="5073575"/>
                <a:ext cx="30300" cy="67048"/>
              </a:xfrm>
              <a:custGeom>
                <a:avLst/>
                <a:gdLst>
                  <a:gd name="connsiteX0" fmla="*/ 26560 w 30300"/>
                  <a:gd name="connsiteY0" fmla="*/ 867 h 67048"/>
                  <a:gd name="connsiteX1" fmla="*/ 14571 w 30300"/>
                  <a:gd name="connsiteY1" fmla="*/ 31440 h 67048"/>
                  <a:gd name="connsiteX2" fmla="*/ 12007 w 30300"/>
                  <a:gd name="connsiteY2" fmla="*/ 44184 h 67048"/>
                  <a:gd name="connsiteX3" fmla="*/ 11533 w 30300"/>
                  <a:gd name="connsiteY3" fmla="*/ 44165 h 67048"/>
                  <a:gd name="connsiteX4" fmla="*/ 10347 w 30300"/>
                  <a:gd name="connsiteY4" fmla="*/ 34111 h 67048"/>
                  <a:gd name="connsiteX5" fmla="*/ 4381 w 30300"/>
                  <a:gd name="connsiteY5" fmla="*/ 7393 h 67048"/>
                  <a:gd name="connsiteX6" fmla="*/ 75 w 30300"/>
                  <a:gd name="connsiteY6" fmla="*/ 8579 h 67048"/>
                  <a:gd name="connsiteX7" fmla="*/ 4154 w 30300"/>
                  <a:gd name="connsiteY7" fmla="*/ 34996 h 67048"/>
                  <a:gd name="connsiteX8" fmla="*/ 5939 w 30300"/>
                  <a:gd name="connsiteY8" fmla="*/ 59502 h 67048"/>
                  <a:gd name="connsiteX9" fmla="*/ 9462 w 30300"/>
                  <a:gd name="connsiteY9" fmla="*/ 59962 h 67048"/>
                  <a:gd name="connsiteX10" fmla="*/ 9674 w 30300"/>
                  <a:gd name="connsiteY10" fmla="*/ 64263 h 67048"/>
                  <a:gd name="connsiteX11" fmla="*/ 15253 w 30300"/>
                  <a:gd name="connsiteY11" fmla="*/ 65018 h 67048"/>
                  <a:gd name="connsiteX12" fmla="*/ 21993 w 30300"/>
                  <a:gd name="connsiteY12" fmla="*/ 32557 h 67048"/>
                  <a:gd name="connsiteX13" fmla="*/ 30281 w 30300"/>
                  <a:gd name="connsiteY13" fmla="*/ 1878 h 67048"/>
                  <a:gd name="connsiteX14" fmla="*/ 26560 w 30300"/>
                  <a:gd name="connsiteY14" fmla="*/ 867 h 6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300" h="67048">
                    <a:moveTo>
                      <a:pt x="26560" y="867"/>
                    </a:moveTo>
                    <a:cubicBezTo>
                      <a:pt x="20130" y="9368"/>
                      <a:pt x="17005" y="21231"/>
                      <a:pt x="14571" y="31440"/>
                    </a:cubicBezTo>
                    <a:cubicBezTo>
                      <a:pt x="13560" y="35673"/>
                      <a:pt x="12713" y="39922"/>
                      <a:pt x="12007" y="44184"/>
                    </a:cubicBezTo>
                    <a:cubicBezTo>
                      <a:pt x="11958" y="44470"/>
                      <a:pt x="11552" y="44455"/>
                      <a:pt x="11533" y="44165"/>
                    </a:cubicBezTo>
                    <a:cubicBezTo>
                      <a:pt x="11276" y="40783"/>
                      <a:pt x="10773" y="37396"/>
                      <a:pt x="10347" y="34111"/>
                    </a:cubicBezTo>
                    <a:cubicBezTo>
                      <a:pt x="9176" y="25034"/>
                      <a:pt x="7067" y="16136"/>
                      <a:pt x="4381" y="7393"/>
                    </a:cubicBezTo>
                    <a:cubicBezTo>
                      <a:pt x="3540" y="4650"/>
                      <a:pt x="-607" y="5782"/>
                      <a:pt x="75" y="8579"/>
                    </a:cubicBezTo>
                    <a:cubicBezTo>
                      <a:pt x="2209" y="17273"/>
                      <a:pt x="3530" y="26065"/>
                      <a:pt x="4154" y="34996"/>
                    </a:cubicBezTo>
                    <a:cubicBezTo>
                      <a:pt x="4720" y="43115"/>
                      <a:pt x="3327" y="51766"/>
                      <a:pt x="5939" y="59502"/>
                    </a:cubicBezTo>
                    <a:cubicBezTo>
                      <a:pt x="6418" y="60915"/>
                      <a:pt x="8726" y="61587"/>
                      <a:pt x="9462" y="59962"/>
                    </a:cubicBezTo>
                    <a:cubicBezTo>
                      <a:pt x="9733" y="59367"/>
                      <a:pt x="9810" y="62216"/>
                      <a:pt x="9674" y="64263"/>
                    </a:cubicBezTo>
                    <a:cubicBezTo>
                      <a:pt x="9462" y="67408"/>
                      <a:pt x="14779" y="68201"/>
                      <a:pt x="15253" y="65018"/>
                    </a:cubicBezTo>
                    <a:cubicBezTo>
                      <a:pt x="16879" y="54108"/>
                      <a:pt x="19105" y="43207"/>
                      <a:pt x="21993" y="32557"/>
                    </a:cubicBezTo>
                    <a:cubicBezTo>
                      <a:pt x="24727" y="22479"/>
                      <a:pt x="28926" y="12241"/>
                      <a:pt x="30281" y="1878"/>
                    </a:cubicBezTo>
                    <a:cubicBezTo>
                      <a:pt x="30571" y="-343"/>
                      <a:pt x="27576" y="-479"/>
                      <a:pt x="26560" y="8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216">
                <a:extLst>
                  <a:ext uri="{FF2B5EF4-FFF2-40B4-BE49-F238E27FC236}">
                    <a16:creationId xmlns:a16="http://schemas.microsoft.com/office/drawing/2014/main" id="{FEEDC68C-12C0-FB41-514C-C07856F87B14}"/>
                  </a:ext>
                </a:extLst>
              </p:cNvPr>
              <p:cNvSpPr/>
              <p:nvPr/>
            </p:nvSpPr>
            <p:spPr>
              <a:xfrm>
                <a:off x="2415599" y="5068442"/>
                <a:ext cx="22297" cy="78705"/>
              </a:xfrm>
              <a:custGeom>
                <a:avLst/>
                <a:gdLst>
                  <a:gd name="connsiteX0" fmla="*/ 9068 w 22297"/>
                  <a:gd name="connsiteY0" fmla="*/ 37004 h 78705"/>
                  <a:gd name="connsiteX1" fmla="*/ 22112 w 22297"/>
                  <a:gd name="connsiteY1" fmla="*/ 2545 h 78705"/>
                  <a:gd name="connsiteX2" fmla="*/ 19456 w 22297"/>
                  <a:gd name="connsiteY2" fmla="*/ 498 h 78705"/>
                  <a:gd name="connsiteX3" fmla="*/ 2764 w 22297"/>
                  <a:gd name="connsiteY3" fmla="*/ 76334 h 78705"/>
                  <a:gd name="connsiteX4" fmla="*/ 9155 w 22297"/>
                  <a:gd name="connsiteY4" fmla="*/ 74573 h 78705"/>
                  <a:gd name="connsiteX5" fmla="*/ 9068 w 22297"/>
                  <a:gd name="connsiteY5" fmla="*/ 37004 h 7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97" h="78705">
                    <a:moveTo>
                      <a:pt x="9068" y="37004"/>
                    </a:moveTo>
                    <a:cubicBezTo>
                      <a:pt x="11739" y="24690"/>
                      <a:pt x="16703" y="13838"/>
                      <a:pt x="22112" y="2545"/>
                    </a:cubicBezTo>
                    <a:cubicBezTo>
                      <a:pt x="22920" y="851"/>
                      <a:pt x="20912" y="-876"/>
                      <a:pt x="19456" y="498"/>
                    </a:cubicBezTo>
                    <a:cubicBezTo>
                      <a:pt x="-115" y="18981"/>
                      <a:pt x="-3289" y="51480"/>
                      <a:pt x="2764" y="76334"/>
                    </a:cubicBezTo>
                    <a:cubicBezTo>
                      <a:pt x="3775" y="80490"/>
                      <a:pt x="10074" y="78724"/>
                      <a:pt x="9155" y="74573"/>
                    </a:cubicBezTo>
                    <a:cubicBezTo>
                      <a:pt x="6417" y="62192"/>
                      <a:pt x="6383" y="49390"/>
                      <a:pt x="9068" y="370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 217">
                <a:extLst>
                  <a:ext uri="{FF2B5EF4-FFF2-40B4-BE49-F238E27FC236}">
                    <a16:creationId xmlns:a16="http://schemas.microsoft.com/office/drawing/2014/main" id="{4A9BAF40-12BF-8D72-E160-7933CDD949B3}"/>
                  </a:ext>
                </a:extLst>
              </p:cNvPr>
              <p:cNvSpPr/>
              <p:nvPr/>
            </p:nvSpPr>
            <p:spPr>
              <a:xfrm>
                <a:off x="2326696" y="5055948"/>
                <a:ext cx="55872" cy="91145"/>
              </a:xfrm>
              <a:custGeom>
                <a:avLst/>
                <a:gdLst>
                  <a:gd name="connsiteX0" fmla="*/ 36205 w 55872"/>
                  <a:gd name="connsiteY0" fmla="*/ 42434 h 91145"/>
                  <a:gd name="connsiteX1" fmla="*/ 5849 w 55872"/>
                  <a:gd name="connsiteY1" fmla="*/ 1114 h 91145"/>
                  <a:gd name="connsiteX2" fmla="*/ 923 w 55872"/>
                  <a:gd name="connsiteY2" fmla="*/ 6040 h 91145"/>
                  <a:gd name="connsiteX3" fmla="*/ 30360 w 55872"/>
                  <a:gd name="connsiteY3" fmla="*/ 46798 h 91145"/>
                  <a:gd name="connsiteX4" fmla="*/ 41623 w 55872"/>
                  <a:gd name="connsiteY4" fmla="*/ 68681 h 91145"/>
                  <a:gd name="connsiteX5" fmla="*/ 52234 w 55872"/>
                  <a:gd name="connsiteY5" fmla="*/ 90488 h 91145"/>
                  <a:gd name="connsiteX6" fmla="*/ 55872 w 55872"/>
                  <a:gd name="connsiteY6" fmla="*/ 88983 h 91145"/>
                  <a:gd name="connsiteX7" fmla="*/ 48339 w 55872"/>
                  <a:gd name="connsiteY7" fmla="*/ 65706 h 91145"/>
                  <a:gd name="connsiteX8" fmla="*/ 36205 w 55872"/>
                  <a:gd name="connsiteY8" fmla="*/ 42434 h 9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872" h="91145">
                    <a:moveTo>
                      <a:pt x="36205" y="42434"/>
                    </a:moveTo>
                    <a:cubicBezTo>
                      <a:pt x="27510" y="27677"/>
                      <a:pt x="17301" y="13844"/>
                      <a:pt x="5849" y="1114"/>
                    </a:cubicBezTo>
                    <a:cubicBezTo>
                      <a:pt x="2839" y="-2229"/>
                      <a:pt x="-2047" y="2701"/>
                      <a:pt x="923" y="6040"/>
                    </a:cubicBezTo>
                    <a:cubicBezTo>
                      <a:pt x="12100" y="18600"/>
                      <a:pt x="21956" y="32235"/>
                      <a:pt x="30360" y="46798"/>
                    </a:cubicBezTo>
                    <a:cubicBezTo>
                      <a:pt x="34463" y="53905"/>
                      <a:pt x="38222" y="61211"/>
                      <a:pt x="41623" y="68681"/>
                    </a:cubicBezTo>
                    <a:cubicBezTo>
                      <a:pt x="44904" y="75891"/>
                      <a:pt x="47246" y="84242"/>
                      <a:pt x="52234" y="90488"/>
                    </a:cubicBezTo>
                    <a:cubicBezTo>
                      <a:pt x="53429" y="91983"/>
                      <a:pt x="55877" y="90691"/>
                      <a:pt x="55872" y="88983"/>
                    </a:cubicBezTo>
                    <a:cubicBezTo>
                      <a:pt x="55853" y="80927"/>
                      <a:pt x="51624" y="72881"/>
                      <a:pt x="48339" y="65706"/>
                    </a:cubicBezTo>
                    <a:cubicBezTo>
                      <a:pt x="44701" y="57747"/>
                      <a:pt x="40646" y="49977"/>
                      <a:pt x="36205" y="42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 218">
                <a:extLst>
                  <a:ext uri="{FF2B5EF4-FFF2-40B4-BE49-F238E27FC236}">
                    <a16:creationId xmlns:a16="http://schemas.microsoft.com/office/drawing/2014/main" id="{FFF2D57B-325D-D3B7-D96A-93EF3A08397F}"/>
                  </a:ext>
                </a:extLst>
              </p:cNvPr>
              <p:cNvSpPr/>
              <p:nvPr/>
            </p:nvSpPr>
            <p:spPr>
              <a:xfrm>
                <a:off x="2344116" y="5118059"/>
                <a:ext cx="30599" cy="28204"/>
              </a:xfrm>
              <a:custGeom>
                <a:avLst/>
                <a:gdLst>
                  <a:gd name="connsiteX0" fmla="*/ 17115 w 30599"/>
                  <a:gd name="connsiteY0" fmla="*/ 6426 h 28204"/>
                  <a:gd name="connsiteX1" fmla="*/ 510 w 30599"/>
                  <a:gd name="connsiteY1" fmla="*/ 1732 h 28204"/>
                  <a:gd name="connsiteX2" fmla="*/ 1754 w 30599"/>
                  <a:gd name="connsiteY2" fmla="*/ 4732 h 28204"/>
                  <a:gd name="connsiteX3" fmla="*/ 16123 w 30599"/>
                  <a:gd name="connsiteY3" fmla="*/ 14835 h 28204"/>
                  <a:gd name="connsiteX4" fmla="*/ 25703 w 30599"/>
                  <a:gd name="connsiteY4" fmla="*/ 27380 h 28204"/>
                  <a:gd name="connsiteX5" fmla="*/ 30566 w 30599"/>
                  <a:gd name="connsiteY5" fmla="*/ 24550 h 28204"/>
                  <a:gd name="connsiteX6" fmla="*/ 17115 w 30599"/>
                  <a:gd name="connsiteY6" fmla="*/ 6426 h 2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599" h="28204">
                    <a:moveTo>
                      <a:pt x="17115" y="6426"/>
                    </a:moveTo>
                    <a:cubicBezTo>
                      <a:pt x="12529" y="2744"/>
                      <a:pt x="6050" y="-2869"/>
                      <a:pt x="510" y="1732"/>
                    </a:cubicBezTo>
                    <a:cubicBezTo>
                      <a:pt x="-617" y="2671"/>
                      <a:pt x="268" y="4887"/>
                      <a:pt x="1754" y="4732"/>
                    </a:cubicBezTo>
                    <a:cubicBezTo>
                      <a:pt x="7206" y="4176"/>
                      <a:pt x="12809" y="11269"/>
                      <a:pt x="16123" y="14835"/>
                    </a:cubicBezTo>
                    <a:cubicBezTo>
                      <a:pt x="19655" y="18628"/>
                      <a:pt x="21867" y="24052"/>
                      <a:pt x="25703" y="27380"/>
                    </a:cubicBezTo>
                    <a:cubicBezTo>
                      <a:pt x="28045" y="29412"/>
                      <a:pt x="30943" y="27390"/>
                      <a:pt x="30566" y="24550"/>
                    </a:cubicBezTo>
                    <a:cubicBezTo>
                      <a:pt x="29671" y="17921"/>
                      <a:pt x="22118" y="10441"/>
                      <a:pt x="17115" y="642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 219">
                <a:extLst>
                  <a:ext uri="{FF2B5EF4-FFF2-40B4-BE49-F238E27FC236}">
                    <a16:creationId xmlns:a16="http://schemas.microsoft.com/office/drawing/2014/main" id="{CA8F89C0-5B48-FAFB-2FFA-6EE04CB10B75}"/>
                  </a:ext>
                </a:extLst>
              </p:cNvPr>
              <p:cNvSpPr/>
              <p:nvPr/>
            </p:nvSpPr>
            <p:spPr>
              <a:xfrm>
                <a:off x="2434501" y="4984931"/>
                <a:ext cx="88045" cy="166577"/>
              </a:xfrm>
              <a:custGeom>
                <a:avLst/>
                <a:gdLst>
                  <a:gd name="connsiteX0" fmla="*/ 87566 w 88045"/>
                  <a:gd name="connsiteY0" fmla="*/ 4497 h 166577"/>
                  <a:gd name="connsiteX1" fmla="*/ 82946 w 88045"/>
                  <a:gd name="connsiteY1" fmla="*/ 931 h 166577"/>
                  <a:gd name="connsiteX2" fmla="*/ 28926 w 88045"/>
                  <a:gd name="connsiteY2" fmla="*/ 78107 h 166577"/>
                  <a:gd name="connsiteX3" fmla="*/ 10487 w 88045"/>
                  <a:gd name="connsiteY3" fmla="*/ 119683 h 166577"/>
                  <a:gd name="connsiteX4" fmla="*/ 3728 w 88045"/>
                  <a:gd name="connsiteY4" fmla="*/ 141629 h 166577"/>
                  <a:gd name="connsiteX5" fmla="*/ 239 w 88045"/>
                  <a:gd name="connsiteY5" fmla="*/ 164287 h 166577"/>
                  <a:gd name="connsiteX6" fmla="*/ 6113 w 88045"/>
                  <a:gd name="connsiteY6" fmla="*/ 165057 h 166577"/>
                  <a:gd name="connsiteX7" fmla="*/ 9403 w 88045"/>
                  <a:gd name="connsiteY7" fmla="*/ 154165 h 166577"/>
                  <a:gd name="connsiteX8" fmla="*/ 12205 w 88045"/>
                  <a:gd name="connsiteY8" fmla="*/ 143966 h 166577"/>
                  <a:gd name="connsiteX9" fmla="*/ 18673 w 88045"/>
                  <a:gd name="connsiteY9" fmla="*/ 122852 h 166577"/>
                  <a:gd name="connsiteX10" fmla="*/ 37257 w 88045"/>
                  <a:gd name="connsiteY10" fmla="*/ 80908 h 166577"/>
                  <a:gd name="connsiteX11" fmla="*/ 87566 w 88045"/>
                  <a:gd name="connsiteY11" fmla="*/ 4497 h 16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045" h="166577">
                    <a:moveTo>
                      <a:pt x="87566" y="4497"/>
                    </a:moveTo>
                    <a:cubicBezTo>
                      <a:pt x="89521" y="1826"/>
                      <a:pt x="84997" y="-1706"/>
                      <a:pt x="82946" y="931"/>
                    </a:cubicBezTo>
                    <a:cubicBezTo>
                      <a:pt x="63723" y="25684"/>
                      <a:pt x="43847" y="50427"/>
                      <a:pt x="28926" y="78107"/>
                    </a:cubicBezTo>
                    <a:cubicBezTo>
                      <a:pt x="21726" y="91456"/>
                      <a:pt x="15538" y="105381"/>
                      <a:pt x="10487" y="119683"/>
                    </a:cubicBezTo>
                    <a:cubicBezTo>
                      <a:pt x="7942" y="126887"/>
                      <a:pt x="5591" y="134217"/>
                      <a:pt x="3728" y="141629"/>
                    </a:cubicBezTo>
                    <a:cubicBezTo>
                      <a:pt x="2005" y="148480"/>
                      <a:pt x="-844" y="157247"/>
                      <a:pt x="239" y="164287"/>
                    </a:cubicBezTo>
                    <a:cubicBezTo>
                      <a:pt x="675" y="167127"/>
                      <a:pt x="4831" y="167258"/>
                      <a:pt x="6113" y="165057"/>
                    </a:cubicBezTo>
                    <a:cubicBezTo>
                      <a:pt x="8015" y="161786"/>
                      <a:pt x="8469" y="157804"/>
                      <a:pt x="9403" y="154165"/>
                    </a:cubicBezTo>
                    <a:cubicBezTo>
                      <a:pt x="10284" y="150750"/>
                      <a:pt x="11271" y="147368"/>
                      <a:pt x="12205" y="143966"/>
                    </a:cubicBezTo>
                    <a:cubicBezTo>
                      <a:pt x="14159" y="136864"/>
                      <a:pt x="16244" y="129814"/>
                      <a:pt x="18673" y="122852"/>
                    </a:cubicBezTo>
                    <a:cubicBezTo>
                      <a:pt x="23725" y="108385"/>
                      <a:pt x="29951" y="94378"/>
                      <a:pt x="37257" y="80908"/>
                    </a:cubicBezTo>
                    <a:cubicBezTo>
                      <a:pt x="51845" y="54027"/>
                      <a:pt x="69539" y="29138"/>
                      <a:pt x="87566" y="44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 220">
                <a:extLst>
                  <a:ext uri="{FF2B5EF4-FFF2-40B4-BE49-F238E27FC236}">
                    <a16:creationId xmlns:a16="http://schemas.microsoft.com/office/drawing/2014/main" id="{0668729A-FBD8-5AAF-661D-C5C357F55202}"/>
                  </a:ext>
                </a:extLst>
              </p:cNvPr>
              <p:cNvSpPr/>
              <p:nvPr/>
            </p:nvSpPr>
            <p:spPr>
              <a:xfrm>
                <a:off x="2464935" y="5071850"/>
                <a:ext cx="11302" cy="76241"/>
              </a:xfrm>
              <a:custGeom>
                <a:avLst/>
                <a:gdLst>
                  <a:gd name="connsiteX0" fmla="*/ 11285 w 11302"/>
                  <a:gd name="connsiteY0" fmla="*/ 2383 h 76241"/>
                  <a:gd name="connsiteX1" fmla="*/ 6746 w 11302"/>
                  <a:gd name="connsiteY1" fmla="*/ 1155 h 76241"/>
                  <a:gd name="connsiteX2" fmla="*/ 11 w 11302"/>
                  <a:gd name="connsiteY2" fmla="*/ 35091 h 76241"/>
                  <a:gd name="connsiteX3" fmla="*/ 2106 w 11302"/>
                  <a:gd name="connsiteY3" fmla="*/ 72094 h 76241"/>
                  <a:gd name="connsiteX4" fmla="*/ 10762 w 11302"/>
                  <a:gd name="connsiteY4" fmla="*/ 72094 h 76241"/>
                  <a:gd name="connsiteX5" fmla="*/ 8894 w 11302"/>
                  <a:gd name="connsiteY5" fmla="*/ 36890 h 76241"/>
                  <a:gd name="connsiteX6" fmla="*/ 11285 w 11302"/>
                  <a:gd name="connsiteY6" fmla="*/ 2383 h 7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02" h="76241">
                    <a:moveTo>
                      <a:pt x="11285" y="2383"/>
                    </a:moveTo>
                    <a:cubicBezTo>
                      <a:pt x="11231" y="-69"/>
                      <a:pt x="8043" y="-882"/>
                      <a:pt x="6746" y="1155"/>
                    </a:cubicBezTo>
                    <a:cubicBezTo>
                      <a:pt x="544" y="10918"/>
                      <a:pt x="132" y="23842"/>
                      <a:pt x="11" y="35091"/>
                    </a:cubicBezTo>
                    <a:cubicBezTo>
                      <a:pt x="-124" y="47457"/>
                      <a:pt x="984" y="59795"/>
                      <a:pt x="2106" y="72094"/>
                    </a:cubicBezTo>
                    <a:cubicBezTo>
                      <a:pt x="2610" y="77586"/>
                      <a:pt x="11236" y="77663"/>
                      <a:pt x="10762" y="72094"/>
                    </a:cubicBezTo>
                    <a:cubicBezTo>
                      <a:pt x="9770" y="60385"/>
                      <a:pt x="8803" y="48653"/>
                      <a:pt x="8894" y="36890"/>
                    </a:cubicBezTo>
                    <a:cubicBezTo>
                      <a:pt x="8987" y="25342"/>
                      <a:pt x="11541" y="13879"/>
                      <a:pt x="11285" y="2383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 221">
                <a:extLst>
                  <a:ext uri="{FF2B5EF4-FFF2-40B4-BE49-F238E27FC236}">
                    <a16:creationId xmlns:a16="http://schemas.microsoft.com/office/drawing/2014/main" id="{1D5B2EA6-6D51-C808-73B4-B141A4966D66}"/>
                  </a:ext>
                </a:extLst>
              </p:cNvPr>
              <p:cNvSpPr/>
              <p:nvPr/>
            </p:nvSpPr>
            <p:spPr>
              <a:xfrm>
                <a:off x="2530434" y="5091895"/>
                <a:ext cx="11702" cy="55094"/>
              </a:xfrm>
              <a:custGeom>
                <a:avLst/>
                <a:gdLst>
                  <a:gd name="connsiteX0" fmla="*/ 7324 w 11702"/>
                  <a:gd name="connsiteY0" fmla="*/ 1575 h 55094"/>
                  <a:gd name="connsiteX1" fmla="*/ 1359 w 11702"/>
                  <a:gd name="connsiteY1" fmla="*/ 28293 h 55094"/>
                  <a:gd name="connsiteX2" fmla="*/ 2239 w 11702"/>
                  <a:gd name="connsiteY2" fmla="*/ 54144 h 55094"/>
                  <a:gd name="connsiteX3" fmla="*/ 5762 w 11702"/>
                  <a:gd name="connsiteY3" fmla="*/ 53684 h 55094"/>
                  <a:gd name="connsiteX4" fmla="*/ 7547 w 11702"/>
                  <a:gd name="connsiteY4" fmla="*/ 29178 h 55094"/>
                  <a:gd name="connsiteX5" fmla="*/ 11625 w 11702"/>
                  <a:gd name="connsiteY5" fmla="*/ 2761 h 55094"/>
                  <a:gd name="connsiteX6" fmla="*/ 7324 w 11702"/>
                  <a:gd name="connsiteY6" fmla="*/ 1575 h 55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02" h="55094">
                    <a:moveTo>
                      <a:pt x="7324" y="1575"/>
                    </a:moveTo>
                    <a:cubicBezTo>
                      <a:pt x="4634" y="10318"/>
                      <a:pt x="2530" y="19221"/>
                      <a:pt x="1359" y="28293"/>
                    </a:cubicBezTo>
                    <a:cubicBezTo>
                      <a:pt x="251" y="36847"/>
                      <a:pt x="-1419" y="46093"/>
                      <a:pt x="2239" y="54144"/>
                    </a:cubicBezTo>
                    <a:cubicBezTo>
                      <a:pt x="2979" y="55769"/>
                      <a:pt x="5283" y="55107"/>
                      <a:pt x="5762" y="53684"/>
                    </a:cubicBezTo>
                    <a:cubicBezTo>
                      <a:pt x="8379" y="45943"/>
                      <a:pt x="6981" y="37306"/>
                      <a:pt x="7547" y="29178"/>
                    </a:cubicBezTo>
                    <a:cubicBezTo>
                      <a:pt x="8171" y="20247"/>
                      <a:pt x="9492" y="11455"/>
                      <a:pt x="11625" y="2761"/>
                    </a:cubicBezTo>
                    <a:cubicBezTo>
                      <a:pt x="12313" y="-36"/>
                      <a:pt x="8171" y="-1173"/>
                      <a:pt x="7324" y="15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 222">
                <a:extLst>
                  <a:ext uri="{FF2B5EF4-FFF2-40B4-BE49-F238E27FC236}">
                    <a16:creationId xmlns:a16="http://schemas.microsoft.com/office/drawing/2014/main" id="{0FCDA94B-9B44-D320-3A75-E9793F2F03EE}"/>
                  </a:ext>
                </a:extLst>
              </p:cNvPr>
              <p:cNvSpPr/>
              <p:nvPr/>
            </p:nvSpPr>
            <p:spPr>
              <a:xfrm>
                <a:off x="2547494" y="5070361"/>
                <a:ext cx="22299" cy="78693"/>
              </a:xfrm>
              <a:custGeom>
                <a:avLst/>
                <a:gdLst>
                  <a:gd name="connsiteX0" fmla="*/ 2844 w 22299"/>
                  <a:gd name="connsiteY0" fmla="*/ 495 h 78693"/>
                  <a:gd name="connsiteX1" fmla="*/ 188 w 22299"/>
                  <a:gd name="connsiteY1" fmla="*/ 2542 h 78693"/>
                  <a:gd name="connsiteX2" fmla="*/ 13227 w 22299"/>
                  <a:gd name="connsiteY2" fmla="*/ 37001 h 78693"/>
                  <a:gd name="connsiteX3" fmla="*/ 13140 w 22299"/>
                  <a:gd name="connsiteY3" fmla="*/ 74561 h 78693"/>
                  <a:gd name="connsiteX4" fmla="*/ 19531 w 22299"/>
                  <a:gd name="connsiteY4" fmla="*/ 76322 h 78693"/>
                  <a:gd name="connsiteX5" fmla="*/ 2844 w 22299"/>
                  <a:gd name="connsiteY5" fmla="*/ 495 h 78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99" h="78693">
                    <a:moveTo>
                      <a:pt x="2844" y="495"/>
                    </a:moveTo>
                    <a:cubicBezTo>
                      <a:pt x="1402" y="-869"/>
                      <a:pt x="-630" y="839"/>
                      <a:pt x="188" y="2542"/>
                    </a:cubicBezTo>
                    <a:cubicBezTo>
                      <a:pt x="5597" y="13840"/>
                      <a:pt x="10556" y="24692"/>
                      <a:pt x="13227" y="37001"/>
                    </a:cubicBezTo>
                    <a:cubicBezTo>
                      <a:pt x="15912" y="49387"/>
                      <a:pt x="15883" y="62194"/>
                      <a:pt x="13140" y="74561"/>
                    </a:cubicBezTo>
                    <a:cubicBezTo>
                      <a:pt x="12221" y="78707"/>
                      <a:pt x="18515" y="80483"/>
                      <a:pt x="19531" y="76322"/>
                    </a:cubicBezTo>
                    <a:cubicBezTo>
                      <a:pt x="25589" y="51477"/>
                      <a:pt x="22420" y="18978"/>
                      <a:pt x="2844" y="4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 223">
                <a:extLst>
                  <a:ext uri="{FF2B5EF4-FFF2-40B4-BE49-F238E27FC236}">
                    <a16:creationId xmlns:a16="http://schemas.microsoft.com/office/drawing/2014/main" id="{E02143AB-5F08-6538-552E-61955120F4E5}"/>
                  </a:ext>
                </a:extLst>
              </p:cNvPr>
              <p:cNvSpPr/>
              <p:nvPr/>
            </p:nvSpPr>
            <p:spPr>
              <a:xfrm>
                <a:off x="2570694" y="5021130"/>
                <a:ext cx="60817" cy="127894"/>
              </a:xfrm>
              <a:custGeom>
                <a:avLst/>
                <a:gdLst>
                  <a:gd name="connsiteX0" fmla="*/ 54967 w 60817"/>
                  <a:gd name="connsiteY0" fmla="*/ 37858 h 127894"/>
                  <a:gd name="connsiteX1" fmla="*/ 24611 w 60817"/>
                  <a:gd name="connsiteY1" fmla="*/ 79177 h 127894"/>
                  <a:gd name="connsiteX2" fmla="*/ 12476 w 60817"/>
                  <a:gd name="connsiteY2" fmla="*/ 102450 h 127894"/>
                  <a:gd name="connsiteX3" fmla="*/ 6743 w 60817"/>
                  <a:gd name="connsiteY3" fmla="*/ 115886 h 127894"/>
                  <a:gd name="connsiteX4" fmla="*/ 6177 w 60817"/>
                  <a:gd name="connsiteY4" fmla="*/ 115798 h 127894"/>
                  <a:gd name="connsiteX5" fmla="*/ 38743 w 60817"/>
                  <a:gd name="connsiteY5" fmla="*/ 5262 h 127894"/>
                  <a:gd name="connsiteX6" fmla="*/ 32434 w 60817"/>
                  <a:gd name="connsiteY6" fmla="*/ 1575 h 127894"/>
                  <a:gd name="connsiteX7" fmla="*/ 700 w 60817"/>
                  <a:gd name="connsiteY7" fmla="*/ 118469 h 127894"/>
                  <a:gd name="connsiteX8" fmla="*/ 4967 w 60817"/>
                  <a:gd name="connsiteY8" fmla="*/ 120825 h 127894"/>
                  <a:gd name="connsiteX9" fmla="*/ 5388 w 60817"/>
                  <a:gd name="connsiteY9" fmla="*/ 121126 h 127894"/>
                  <a:gd name="connsiteX10" fmla="*/ 4943 w 60817"/>
                  <a:gd name="connsiteY10" fmla="*/ 125732 h 127894"/>
                  <a:gd name="connsiteX11" fmla="*/ 8581 w 60817"/>
                  <a:gd name="connsiteY11" fmla="*/ 127236 h 127894"/>
                  <a:gd name="connsiteX12" fmla="*/ 18853 w 60817"/>
                  <a:gd name="connsiteY12" fmla="*/ 106180 h 127894"/>
                  <a:gd name="connsiteX13" fmla="*/ 30455 w 60817"/>
                  <a:gd name="connsiteY13" fmla="*/ 83546 h 127894"/>
                  <a:gd name="connsiteX14" fmla="*/ 59897 w 60817"/>
                  <a:gd name="connsiteY14" fmla="*/ 42788 h 127894"/>
                  <a:gd name="connsiteX15" fmla="*/ 54967 w 60817"/>
                  <a:gd name="connsiteY15" fmla="*/ 37858 h 12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817" h="127894">
                    <a:moveTo>
                      <a:pt x="54967" y="37858"/>
                    </a:moveTo>
                    <a:cubicBezTo>
                      <a:pt x="43514" y="50588"/>
                      <a:pt x="33300" y="64420"/>
                      <a:pt x="24611" y="79177"/>
                    </a:cubicBezTo>
                    <a:cubicBezTo>
                      <a:pt x="20169" y="86720"/>
                      <a:pt x="16119" y="94491"/>
                      <a:pt x="12476" y="102450"/>
                    </a:cubicBezTo>
                    <a:cubicBezTo>
                      <a:pt x="10541" y="106683"/>
                      <a:pt x="8277" y="111221"/>
                      <a:pt x="6743" y="115886"/>
                    </a:cubicBezTo>
                    <a:cubicBezTo>
                      <a:pt x="6641" y="116190"/>
                      <a:pt x="6182" y="116123"/>
                      <a:pt x="6177" y="115798"/>
                    </a:cubicBezTo>
                    <a:cubicBezTo>
                      <a:pt x="5403" y="77136"/>
                      <a:pt x="17745" y="37568"/>
                      <a:pt x="38743" y="5262"/>
                    </a:cubicBezTo>
                    <a:cubicBezTo>
                      <a:pt x="41366" y="1227"/>
                      <a:pt x="35192" y="-2073"/>
                      <a:pt x="32434" y="1575"/>
                    </a:cubicBezTo>
                    <a:cubicBezTo>
                      <a:pt x="6990" y="35250"/>
                      <a:pt x="-2847" y="76734"/>
                      <a:pt x="700" y="118469"/>
                    </a:cubicBezTo>
                    <a:cubicBezTo>
                      <a:pt x="898" y="120825"/>
                      <a:pt x="3395" y="121643"/>
                      <a:pt x="4967" y="120825"/>
                    </a:cubicBezTo>
                    <a:cubicBezTo>
                      <a:pt x="5185" y="120714"/>
                      <a:pt x="5432" y="120879"/>
                      <a:pt x="5388" y="121126"/>
                    </a:cubicBezTo>
                    <a:cubicBezTo>
                      <a:pt x="5112" y="122654"/>
                      <a:pt x="4948" y="124193"/>
                      <a:pt x="4943" y="125732"/>
                    </a:cubicBezTo>
                    <a:cubicBezTo>
                      <a:pt x="4938" y="127430"/>
                      <a:pt x="7381" y="128736"/>
                      <a:pt x="8581" y="127236"/>
                    </a:cubicBezTo>
                    <a:cubicBezTo>
                      <a:pt x="13415" y="121188"/>
                      <a:pt x="15699" y="113166"/>
                      <a:pt x="18853" y="106180"/>
                    </a:cubicBezTo>
                    <a:cubicBezTo>
                      <a:pt x="22341" y="98448"/>
                      <a:pt x="26217" y="90891"/>
                      <a:pt x="30455" y="83546"/>
                    </a:cubicBezTo>
                    <a:cubicBezTo>
                      <a:pt x="38865" y="68983"/>
                      <a:pt x="48715" y="55349"/>
                      <a:pt x="59897" y="42788"/>
                    </a:cubicBezTo>
                    <a:cubicBezTo>
                      <a:pt x="62862" y="39450"/>
                      <a:pt x="57976" y="34515"/>
                      <a:pt x="54967" y="378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 224">
                <a:extLst>
                  <a:ext uri="{FF2B5EF4-FFF2-40B4-BE49-F238E27FC236}">
                    <a16:creationId xmlns:a16="http://schemas.microsoft.com/office/drawing/2014/main" id="{DEDC2240-3444-8A3F-388B-E246C4475911}"/>
                  </a:ext>
                </a:extLst>
              </p:cNvPr>
              <p:cNvSpPr/>
              <p:nvPr/>
            </p:nvSpPr>
            <p:spPr>
              <a:xfrm>
                <a:off x="2490011" y="5060494"/>
                <a:ext cx="23884" cy="84815"/>
              </a:xfrm>
              <a:custGeom>
                <a:avLst/>
                <a:gdLst>
                  <a:gd name="connsiteX0" fmla="*/ 23836 w 23884"/>
                  <a:gd name="connsiteY0" fmla="*/ 3255 h 84815"/>
                  <a:gd name="connsiteX1" fmla="*/ 19076 w 23884"/>
                  <a:gd name="connsiteY1" fmla="*/ 1247 h 84815"/>
                  <a:gd name="connsiteX2" fmla="*/ 11286 w 23884"/>
                  <a:gd name="connsiteY2" fmla="*/ 19884 h 84815"/>
                  <a:gd name="connsiteX3" fmla="*/ 5712 w 23884"/>
                  <a:gd name="connsiteY3" fmla="*/ 40394 h 84815"/>
                  <a:gd name="connsiteX4" fmla="*/ 8 w 23884"/>
                  <a:gd name="connsiteY4" fmla="*/ 81728 h 84815"/>
                  <a:gd name="connsiteX5" fmla="*/ 6433 w 23884"/>
                  <a:gd name="connsiteY5" fmla="*/ 81728 h 84815"/>
                  <a:gd name="connsiteX6" fmla="*/ 12771 w 23884"/>
                  <a:gd name="connsiteY6" fmla="*/ 41419 h 84815"/>
                  <a:gd name="connsiteX7" fmla="*/ 17914 w 23884"/>
                  <a:gd name="connsiteY7" fmla="*/ 22628 h 84815"/>
                  <a:gd name="connsiteX8" fmla="*/ 23836 w 23884"/>
                  <a:gd name="connsiteY8" fmla="*/ 3255 h 84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84" h="84815">
                    <a:moveTo>
                      <a:pt x="23836" y="3255"/>
                    </a:moveTo>
                    <a:cubicBezTo>
                      <a:pt x="24339" y="376"/>
                      <a:pt x="20779" y="-1288"/>
                      <a:pt x="19076" y="1247"/>
                    </a:cubicBezTo>
                    <a:cubicBezTo>
                      <a:pt x="15413" y="6719"/>
                      <a:pt x="13294" y="13657"/>
                      <a:pt x="11286" y="19884"/>
                    </a:cubicBezTo>
                    <a:cubicBezTo>
                      <a:pt x="9113" y="26634"/>
                      <a:pt x="7236" y="33465"/>
                      <a:pt x="5712" y="40394"/>
                    </a:cubicBezTo>
                    <a:cubicBezTo>
                      <a:pt x="2717" y="53994"/>
                      <a:pt x="859" y="67827"/>
                      <a:pt x="8" y="81728"/>
                    </a:cubicBezTo>
                    <a:cubicBezTo>
                      <a:pt x="-249" y="85874"/>
                      <a:pt x="6114" y="85816"/>
                      <a:pt x="6433" y="81728"/>
                    </a:cubicBezTo>
                    <a:cubicBezTo>
                      <a:pt x="7492" y="68137"/>
                      <a:pt x="9578" y="54676"/>
                      <a:pt x="12771" y="41419"/>
                    </a:cubicBezTo>
                    <a:cubicBezTo>
                      <a:pt x="14290" y="35111"/>
                      <a:pt x="15989" y="28830"/>
                      <a:pt x="17914" y="22628"/>
                    </a:cubicBezTo>
                    <a:cubicBezTo>
                      <a:pt x="19888" y="16260"/>
                      <a:pt x="22685" y="9825"/>
                      <a:pt x="23836" y="32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 225">
                <a:extLst>
                  <a:ext uri="{FF2B5EF4-FFF2-40B4-BE49-F238E27FC236}">
                    <a16:creationId xmlns:a16="http://schemas.microsoft.com/office/drawing/2014/main" id="{2D0A3620-1B23-863C-7170-ED1482D9D962}"/>
                  </a:ext>
                </a:extLst>
              </p:cNvPr>
              <p:cNvSpPr/>
              <p:nvPr/>
            </p:nvSpPr>
            <p:spPr>
              <a:xfrm>
                <a:off x="2513098" y="5088305"/>
                <a:ext cx="11729" cy="62077"/>
              </a:xfrm>
              <a:custGeom>
                <a:avLst/>
                <a:gdLst>
                  <a:gd name="connsiteX0" fmla="*/ 10291 w 11729"/>
                  <a:gd name="connsiteY0" fmla="*/ 31646 h 62077"/>
                  <a:gd name="connsiteX1" fmla="*/ 4199 w 11729"/>
                  <a:gd name="connsiteY1" fmla="*/ 1498 h 62077"/>
                  <a:gd name="connsiteX2" fmla="*/ 91 w 11729"/>
                  <a:gd name="connsiteY2" fmla="*/ 2630 h 62077"/>
                  <a:gd name="connsiteX3" fmla="*/ 5752 w 11729"/>
                  <a:gd name="connsiteY3" fmla="*/ 32531 h 62077"/>
                  <a:gd name="connsiteX4" fmla="*/ 6144 w 11729"/>
                  <a:gd name="connsiteY4" fmla="*/ 46746 h 62077"/>
                  <a:gd name="connsiteX5" fmla="*/ 6584 w 11729"/>
                  <a:gd name="connsiteY5" fmla="*/ 60622 h 62077"/>
                  <a:gd name="connsiteX6" fmla="*/ 10233 w 11729"/>
                  <a:gd name="connsiteY6" fmla="*/ 61096 h 62077"/>
                  <a:gd name="connsiteX7" fmla="*/ 11611 w 11729"/>
                  <a:gd name="connsiteY7" fmla="*/ 47636 h 62077"/>
                  <a:gd name="connsiteX8" fmla="*/ 10291 w 11729"/>
                  <a:gd name="connsiteY8" fmla="*/ 31646 h 62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29" h="62077">
                    <a:moveTo>
                      <a:pt x="10291" y="31646"/>
                    </a:moveTo>
                    <a:cubicBezTo>
                      <a:pt x="9163" y="21422"/>
                      <a:pt x="7112" y="11359"/>
                      <a:pt x="4199" y="1498"/>
                    </a:cubicBezTo>
                    <a:cubicBezTo>
                      <a:pt x="3425" y="-1124"/>
                      <a:pt x="-658" y="-21"/>
                      <a:pt x="91" y="2630"/>
                    </a:cubicBezTo>
                    <a:cubicBezTo>
                      <a:pt x="2854" y="12418"/>
                      <a:pt x="4814" y="22400"/>
                      <a:pt x="5752" y="32531"/>
                    </a:cubicBezTo>
                    <a:cubicBezTo>
                      <a:pt x="6193" y="37248"/>
                      <a:pt x="6173" y="42009"/>
                      <a:pt x="6144" y="46746"/>
                    </a:cubicBezTo>
                    <a:cubicBezTo>
                      <a:pt x="6115" y="51357"/>
                      <a:pt x="5254" y="56156"/>
                      <a:pt x="6584" y="60622"/>
                    </a:cubicBezTo>
                    <a:cubicBezTo>
                      <a:pt x="7025" y="62108"/>
                      <a:pt x="9507" y="62761"/>
                      <a:pt x="10233" y="61096"/>
                    </a:cubicBezTo>
                    <a:cubicBezTo>
                      <a:pt x="12110" y="56785"/>
                      <a:pt x="11742" y="52266"/>
                      <a:pt x="11611" y="47636"/>
                    </a:cubicBezTo>
                    <a:cubicBezTo>
                      <a:pt x="11462" y="42280"/>
                      <a:pt x="10876" y="36963"/>
                      <a:pt x="10291" y="316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26">
                <a:extLst>
                  <a:ext uri="{FF2B5EF4-FFF2-40B4-BE49-F238E27FC236}">
                    <a16:creationId xmlns:a16="http://schemas.microsoft.com/office/drawing/2014/main" id="{804BBD00-6ACB-F246-736D-EE11FFED1FFB}"/>
                  </a:ext>
                </a:extLst>
              </p:cNvPr>
              <p:cNvSpPr/>
              <p:nvPr/>
            </p:nvSpPr>
            <p:spPr>
              <a:xfrm>
                <a:off x="2503379" y="5113459"/>
                <a:ext cx="12066" cy="31848"/>
              </a:xfrm>
              <a:custGeom>
                <a:avLst/>
                <a:gdLst>
                  <a:gd name="connsiteX0" fmla="*/ 7033 w 12066"/>
                  <a:gd name="connsiteY0" fmla="*/ 2355 h 31848"/>
                  <a:gd name="connsiteX1" fmla="*/ 249 w 12066"/>
                  <a:gd name="connsiteY1" fmla="*/ 4227 h 31848"/>
                  <a:gd name="connsiteX2" fmla="*/ 4352 w 12066"/>
                  <a:gd name="connsiteY2" fmla="*/ 20949 h 31848"/>
                  <a:gd name="connsiteX3" fmla="*/ 7647 w 12066"/>
                  <a:gd name="connsiteY3" fmla="*/ 31670 h 31848"/>
                  <a:gd name="connsiteX4" fmla="*/ 8978 w 12066"/>
                  <a:gd name="connsiteY4" fmla="*/ 31670 h 31848"/>
                  <a:gd name="connsiteX5" fmla="*/ 11532 w 12066"/>
                  <a:gd name="connsiteY5" fmla="*/ 19594 h 31848"/>
                  <a:gd name="connsiteX6" fmla="*/ 7033 w 12066"/>
                  <a:gd name="connsiteY6" fmla="*/ 2355 h 3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66" h="31848">
                    <a:moveTo>
                      <a:pt x="7033" y="2355"/>
                    </a:moveTo>
                    <a:cubicBezTo>
                      <a:pt x="5378" y="-1777"/>
                      <a:pt x="-1371" y="-40"/>
                      <a:pt x="249" y="4227"/>
                    </a:cubicBezTo>
                    <a:cubicBezTo>
                      <a:pt x="2306" y="9622"/>
                      <a:pt x="3786" y="15191"/>
                      <a:pt x="4352" y="20949"/>
                    </a:cubicBezTo>
                    <a:cubicBezTo>
                      <a:pt x="4720" y="24679"/>
                      <a:pt x="4009" y="29421"/>
                      <a:pt x="7647" y="31670"/>
                    </a:cubicBezTo>
                    <a:cubicBezTo>
                      <a:pt x="8058" y="31922"/>
                      <a:pt x="8566" y="31893"/>
                      <a:pt x="8978" y="31670"/>
                    </a:cubicBezTo>
                    <a:cubicBezTo>
                      <a:pt x="13201" y="29401"/>
                      <a:pt x="12031" y="23518"/>
                      <a:pt x="11532" y="19594"/>
                    </a:cubicBezTo>
                    <a:cubicBezTo>
                      <a:pt x="10768" y="13638"/>
                      <a:pt x="9258" y="7924"/>
                      <a:pt x="7033" y="2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 227">
                <a:extLst>
                  <a:ext uri="{FF2B5EF4-FFF2-40B4-BE49-F238E27FC236}">
                    <a16:creationId xmlns:a16="http://schemas.microsoft.com/office/drawing/2014/main" id="{FB7EF556-891D-94D3-A385-97CBA17205FC}"/>
                  </a:ext>
                </a:extLst>
              </p:cNvPr>
              <p:cNvSpPr/>
              <p:nvPr/>
            </p:nvSpPr>
            <p:spPr>
              <a:xfrm>
                <a:off x="2637361" y="5091895"/>
                <a:ext cx="11703" cy="55094"/>
              </a:xfrm>
              <a:custGeom>
                <a:avLst/>
                <a:gdLst>
                  <a:gd name="connsiteX0" fmla="*/ 7324 w 11703"/>
                  <a:gd name="connsiteY0" fmla="*/ 1575 h 55094"/>
                  <a:gd name="connsiteX1" fmla="*/ 1359 w 11703"/>
                  <a:gd name="connsiteY1" fmla="*/ 28293 h 55094"/>
                  <a:gd name="connsiteX2" fmla="*/ 2239 w 11703"/>
                  <a:gd name="connsiteY2" fmla="*/ 54144 h 55094"/>
                  <a:gd name="connsiteX3" fmla="*/ 5761 w 11703"/>
                  <a:gd name="connsiteY3" fmla="*/ 53684 h 55094"/>
                  <a:gd name="connsiteX4" fmla="*/ 7547 w 11703"/>
                  <a:gd name="connsiteY4" fmla="*/ 29178 h 55094"/>
                  <a:gd name="connsiteX5" fmla="*/ 11626 w 11703"/>
                  <a:gd name="connsiteY5" fmla="*/ 2761 h 55094"/>
                  <a:gd name="connsiteX6" fmla="*/ 7324 w 11703"/>
                  <a:gd name="connsiteY6" fmla="*/ 1575 h 55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03" h="55094">
                    <a:moveTo>
                      <a:pt x="7324" y="1575"/>
                    </a:moveTo>
                    <a:cubicBezTo>
                      <a:pt x="4634" y="10318"/>
                      <a:pt x="2530" y="19221"/>
                      <a:pt x="1359" y="28293"/>
                    </a:cubicBezTo>
                    <a:cubicBezTo>
                      <a:pt x="251" y="36847"/>
                      <a:pt x="-1418" y="46093"/>
                      <a:pt x="2239" y="54144"/>
                    </a:cubicBezTo>
                    <a:cubicBezTo>
                      <a:pt x="2980" y="55769"/>
                      <a:pt x="5282" y="55107"/>
                      <a:pt x="5761" y="53684"/>
                    </a:cubicBezTo>
                    <a:cubicBezTo>
                      <a:pt x="8379" y="45943"/>
                      <a:pt x="6981" y="37306"/>
                      <a:pt x="7547" y="29178"/>
                    </a:cubicBezTo>
                    <a:cubicBezTo>
                      <a:pt x="8171" y="20247"/>
                      <a:pt x="9492" y="11455"/>
                      <a:pt x="11626" y="2761"/>
                    </a:cubicBezTo>
                    <a:cubicBezTo>
                      <a:pt x="12318" y="-36"/>
                      <a:pt x="8171" y="-1173"/>
                      <a:pt x="7324" y="15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 228">
                <a:extLst>
                  <a:ext uri="{FF2B5EF4-FFF2-40B4-BE49-F238E27FC236}">
                    <a16:creationId xmlns:a16="http://schemas.microsoft.com/office/drawing/2014/main" id="{6CE9D271-98B6-6CE7-1394-14E13183CD04}"/>
                  </a:ext>
                </a:extLst>
              </p:cNvPr>
              <p:cNvSpPr/>
              <p:nvPr/>
            </p:nvSpPr>
            <p:spPr>
              <a:xfrm>
                <a:off x="2620025" y="5088305"/>
                <a:ext cx="11729" cy="62077"/>
              </a:xfrm>
              <a:custGeom>
                <a:avLst/>
                <a:gdLst>
                  <a:gd name="connsiteX0" fmla="*/ 10291 w 11729"/>
                  <a:gd name="connsiteY0" fmla="*/ 31646 h 62077"/>
                  <a:gd name="connsiteX1" fmla="*/ 4199 w 11729"/>
                  <a:gd name="connsiteY1" fmla="*/ 1498 h 62077"/>
                  <a:gd name="connsiteX2" fmla="*/ 92 w 11729"/>
                  <a:gd name="connsiteY2" fmla="*/ 2630 h 62077"/>
                  <a:gd name="connsiteX3" fmla="*/ 5752 w 11729"/>
                  <a:gd name="connsiteY3" fmla="*/ 32531 h 62077"/>
                  <a:gd name="connsiteX4" fmla="*/ 6144 w 11729"/>
                  <a:gd name="connsiteY4" fmla="*/ 46746 h 62077"/>
                  <a:gd name="connsiteX5" fmla="*/ 6584 w 11729"/>
                  <a:gd name="connsiteY5" fmla="*/ 60622 h 62077"/>
                  <a:gd name="connsiteX6" fmla="*/ 10232 w 11729"/>
                  <a:gd name="connsiteY6" fmla="*/ 61096 h 62077"/>
                  <a:gd name="connsiteX7" fmla="*/ 11611 w 11729"/>
                  <a:gd name="connsiteY7" fmla="*/ 47636 h 62077"/>
                  <a:gd name="connsiteX8" fmla="*/ 10291 w 11729"/>
                  <a:gd name="connsiteY8" fmla="*/ 31646 h 62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29" h="62077">
                    <a:moveTo>
                      <a:pt x="10291" y="31646"/>
                    </a:moveTo>
                    <a:cubicBezTo>
                      <a:pt x="9163" y="21422"/>
                      <a:pt x="7112" y="11359"/>
                      <a:pt x="4199" y="1498"/>
                    </a:cubicBezTo>
                    <a:cubicBezTo>
                      <a:pt x="3425" y="-1124"/>
                      <a:pt x="-659" y="-21"/>
                      <a:pt x="92" y="2630"/>
                    </a:cubicBezTo>
                    <a:cubicBezTo>
                      <a:pt x="2854" y="12418"/>
                      <a:pt x="4814" y="22400"/>
                      <a:pt x="5752" y="32531"/>
                    </a:cubicBezTo>
                    <a:cubicBezTo>
                      <a:pt x="6193" y="37248"/>
                      <a:pt x="6173" y="42009"/>
                      <a:pt x="6144" y="46746"/>
                    </a:cubicBezTo>
                    <a:cubicBezTo>
                      <a:pt x="6115" y="51357"/>
                      <a:pt x="5254" y="56156"/>
                      <a:pt x="6584" y="60622"/>
                    </a:cubicBezTo>
                    <a:cubicBezTo>
                      <a:pt x="7025" y="62108"/>
                      <a:pt x="9507" y="62761"/>
                      <a:pt x="10232" y="61096"/>
                    </a:cubicBezTo>
                    <a:cubicBezTo>
                      <a:pt x="12110" y="56785"/>
                      <a:pt x="11742" y="52266"/>
                      <a:pt x="11611" y="47636"/>
                    </a:cubicBezTo>
                    <a:cubicBezTo>
                      <a:pt x="11466" y="42280"/>
                      <a:pt x="10876" y="36963"/>
                      <a:pt x="10291" y="316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 229">
                <a:extLst>
                  <a:ext uri="{FF2B5EF4-FFF2-40B4-BE49-F238E27FC236}">
                    <a16:creationId xmlns:a16="http://schemas.microsoft.com/office/drawing/2014/main" id="{37689391-EA2D-D1F5-8C52-61DD260D87B2}"/>
                  </a:ext>
                </a:extLst>
              </p:cNvPr>
              <p:cNvSpPr/>
              <p:nvPr/>
            </p:nvSpPr>
            <p:spPr>
              <a:xfrm>
                <a:off x="2610306" y="5113459"/>
                <a:ext cx="12066" cy="31848"/>
              </a:xfrm>
              <a:custGeom>
                <a:avLst/>
                <a:gdLst>
                  <a:gd name="connsiteX0" fmla="*/ 7033 w 12066"/>
                  <a:gd name="connsiteY0" fmla="*/ 2355 h 31848"/>
                  <a:gd name="connsiteX1" fmla="*/ 249 w 12066"/>
                  <a:gd name="connsiteY1" fmla="*/ 4227 h 31848"/>
                  <a:gd name="connsiteX2" fmla="*/ 4352 w 12066"/>
                  <a:gd name="connsiteY2" fmla="*/ 20949 h 31848"/>
                  <a:gd name="connsiteX3" fmla="*/ 7647 w 12066"/>
                  <a:gd name="connsiteY3" fmla="*/ 31670 h 31848"/>
                  <a:gd name="connsiteX4" fmla="*/ 8978 w 12066"/>
                  <a:gd name="connsiteY4" fmla="*/ 31670 h 31848"/>
                  <a:gd name="connsiteX5" fmla="*/ 11532 w 12066"/>
                  <a:gd name="connsiteY5" fmla="*/ 19594 h 31848"/>
                  <a:gd name="connsiteX6" fmla="*/ 7033 w 12066"/>
                  <a:gd name="connsiteY6" fmla="*/ 2355 h 3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66" h="31848">
                    <a:moveTo>
                      <a:pt x="7033" y="2355"/>
                    </a:moveTo>
                    <a:cubicBezTo>
                      <a:pt x="5378" y="-1777"/>
                      <a:pt x="-1372" y="-40"/>
                      <a:pt x="249" y="4227"/>
                    </a:cubicBezTo>
                    <a:cubicBezTo>
                      <a:pt x="2306" y="9622"/>
                      <a:pt x="3786" y="15191"/>
                      <a:pt x="4352" y="20949"/>
                    </a:cubicBezTo>
                    <a:cubicBezTo>
                      <a:pt x="4720" y="24679"/>
                      <a:pt x="4009" y="29421"/>
                      <a:pt x="7647" y="31670"/>
                    </a:cubicBezTo>
                    <a:cubicBezTo>
                      <a:pt x="8058" y="31922"/>
                      <a:pt x="8566" y="31893"/>
                      <a:pt x="8978" y="31670"/>
                    </a:cubicBezTo>
                    <a:cubicBezTo>
                      <a:pt x="13202" y="29401"/>
                      <a:pt x="12031" y="23518"/>
                      <a:pt x="11532" y="19594"/>
                    </a:cubicBezTo>
                    <a:cubicBezTo>
                      <a:pt x="10773" y="13638"/>
                      <a:pt x="9258" y="7924"/>
                      <a:pt x="7033" y="2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 230">
                <a:extLst>
                  <a:ext uri="{FF2B5EF4-FFF2-40B4-BE49-F238E27FC236}">
                    <a16:creationId xmlns:a16="http://schemas.microsoft.com/office/drawing/2014/main" id="{C91EA964-C5DA-E4DF-3C13-007EF5D7BB1D}"/>
                  </a:ext>
                </a:extLst>
              </p:cNvPr>
              <p:cNvSpPr/>
              <p:nvPr/>
            </p:nvSpPr>
            <p:spPr>
              <a:xfrm>
                <a:off x="2783789" y="5014662"/>
                <a:ext cx="71488" cy="132984"/>
              </a:xfrm>
              <a:custGeom>
                <a:avLst/>
                <a:gdLst>
                  <a:gd name="connsiteX0" fmla="*/ 67319 w 71488"/>
                  <a:gd name="connsiteY0" fmla="*/ 738 h 132984"/>
                  <a:gd name="connsiteX1" fmla="*/ 24292 w 71488"/>
                  <a:gd name="connsiteY1" fmla="*/ 59374 h 132984"/>
                  <a:gd name="connsiteX2" fmla="*/ 9583 w 71488"/>
                  <a:gd name="connsiteY2" fmla="*/ 92192 h 132984"/>
                  <a:gd name="connsiteX3" fmla="*/ 18 w 71488"/>
                  <a:gd name="connsiteY3" fmla="*/ 128808 h 132984"/>
                  <a:gd name="connsiteX4" fmla="*/ 8519 w 71488"/>
                  <a:gd name="connsiteY4" fmla="*/ 129960 h 132984"/>
                  <a:gd name="connsiteX5" fmla="*/ 17528 w 71488"/>
                  <a:gd name="connsiteY5" fmla="*/ 96033 h 132984"/>
                  <a:gd name="connsiteX6" fmla="*/ 30794 w 71488"/>
                  <a:gd name="connsiteY6" fmla="*/ 62630 h 132984"/>
                  <a:gd name="connsiteX7" fmla="*/ 70812 w 71488"/>
                  <a:gd name="connsiteY7" fmla="*/ 4231 h 132984"/>
                  <a:gd name="connsiteX8" fmla="*/ 67319 w 71488"/>
                  <a:gd name="connsiteY8" fmla="*/ 738 h 132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488" h="132984">
                    <a:moveTo>
                      <a:pt x="67319" y="738"/>
                    </a:moveTo>
                    <a:cubicBezTo>
                      <a:pt x="49756" y="18093"/>
                      <a:pt x="36310" y="37911"/>
                      <a:pt x="24292" y="59374"/>
                    </a:cubicBezTo>
                    <a:cubicBezTo>
                      <a:pt x="18476" y="69761"/>
                      <a:pt x="13623" y="81006"/>
                      <a:pt x="9583" y="92192"/>
                    </a:cubicBezTo>
                    <a:cubicBezTo>
                      <a:pt x="5355" y="103901"/>
                      <a:pt x="1087" y="116345"/>
                      <a:pt x="18" y="128808"/>
                    </a:cubicBezTo>
                    <a:cubicBezTo>
                      <a:pt x="-413" y="133821"/>
                      <a:pt x="7140" y="134464"/>
                      <a:pt x="8519" y="129960"/>
                    </a:cubicBezTo>
                    <a:cubicBezTo>
                      <a:pt x="11944" y="118769"/>
                      <a:pt x="13909" y="107200"/>
                      <a:pt x="17528" y="96033"/>
                    </a:cubicBezTo>
                    <a:cubicBezTo>
                      <a:pt x="21244" y="84572"/>
                      <a:pt x="25709" y="73545"/>
                      <a:pt x="30794" y="62630"/>
                    </a:cubicBezTo>
                    <a:cubicBezTo>
                      <a:pt x="40693" y="41360"/>
                      <a:pt x="55102" y="21567"/>
                      <a:pt x="70812" y="4231"/>
                    </a:cubicBezTo>
                    <a:cubicBezTo>
                      <a:pt x="72931" y="1885"/>
                      <a:pt x="69593" y="-1512"/>
                      <a:pt x="67319" y="7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231">
                <a:extLst>
                  <a:ext uri="{FF2B5EF4-FFF2-40B4-BE49-F238E27FC236}">
                    <a16:creationId xmlns:a16="http://schemas.microsoft.com/office/drawing/2014/main" id="{9B9C1BD5-0ECF-ACDF-744E-E1F09931690C}"/>
                  </a:ext>
                </a:extLst>
              </p:cNvPr>
              <p:cNvSpPr/>
              <p:nvPr/>
            </p:nvSpPr>
            <p:spPr>
              <a:xfrm>
                <a:off x="2777667" y="5085862"/>
                <a:ext cx="11706" cy="55094"/>
              </a:xfrm>
              <a:custGeom>
                <a:avLst/>
                <a:gdLst>
                  <a:gd name="connsiteX0" fmla="*/ 7552 w 11706"/>
                  <a:gd name="connsiteY0" fmla="*/ 29178 h 55094"/>
                  <a:gd name="connsiteX1" fmla="*/ 11630 w 11706"/>
                  <a:gd name="connsiteY1" fmla="*/ 2761 h 55094"/>
                  <a:gd name="connsiteX2" fmla="*/ 7324 w 11706"/>
                  <a:gd name="connsiteY2" fmla="*/ 1575 h 55094"/>
                  <a:gd name="connsiteX3" fmla="*/ 1359 w 11706"/>
                  <a:gd name="connsiteY3" fmla="*/ 28293 h 55094"/>
                  <a:gd name="connsiteX4" fmla="*/ 2239 w 11706"/>
                  <a:gd name="connsiteY4" fmla="*/ 54144 h 55094"/>
                  <a:gd name="connsiteX5" fmla="*/ 5762 w 11706"/>
                  <a:gd name="connsiteY5" fmla="*/ 53684 h 55094"/>
                  <a:gd name="connsiteX6" fmla="*/ 7552 w 11706"/>
                  <a:gd name="connsiteY6" fmla="*/ 29178 h 55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06" h="55094">
                    <a:moveTo>
                      <a:pt x="7552" y="29178"/>
                    </a:moveTo>
                    <a:cubicBezTo>
                      <a:pt x="8176" y="20246"/>
                      <a:pt x="9497" y="11455"/>
                      <a:pt x="11630" y="2761"/>
                    </a:cubicBezTo>
                    <a:cubicBezTo>
                      <a:pt x="12317" y="-36"/>
                      <a:pt x="8171" y="-1173"/>
                      <a:pt x="7324" y="1575"/>
                    </a:cubicBezTo>
                    <a:cubicBezTo>
                      <a:pt x="4634" y="10318"/>
                      <a:pt x="2530" y="19221"/>
                      <a:pt x="1359" y="28293"/>
                    </a:cubicBezTo>
                    <a:cubicBezTo>
                      <a:pt x="251" y="36847"/>
                      <a:pt x="-1419" y="46093"/>
                      <a:pt x="2239" y="54144"/>
                    </a:cubicBezTo>
                    <a:cubicBezTo>
                      <a:pt x="2979" y="55770"/>
                      <a:pt x="5283" y="55107"/>
                      <a:pt x="5762" y="53684"/>
                    </a:cubicBezTo>
                    <a:cubicBezTo>
                      <a:pt x="8384" y="45943"/>
                      <a:pt x="6986" y="37302"/>
                      <a:pt x="7552" y="291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 232">
                <a:extLst>
                  <a:ext uri="{FF2B5EF4-FFF2-40B4-BE49-F238E27FC236}">
                    <a16:creationId xmlns:a16="http://schemas.microsoft.com/office/drawing/2014/main" id="{C15D4746-E904-91B9-30CA-7ECC90FF29F2}"/>
                  </a:ext>
                </a:extLst>
              </p:cNvPr>
              <p:cNvSpPr/>
              <p:nvPr/>
            </p:nvSpPr>
            <p:spPr>
              <a:xfrm>
                <a:off x="2797504" y="5062422"/>
                <a:ext cx="55872" cy="91140"/>
              </a:xfrm>
              <a:custGeom>
                <a:avLst/>
                <a:gdLst>
                  <a:gd name="connsiteX0" fmla="*/ 50023 w 55872"/>
                  <a:gd name="connsiteY0" fmla="*/ 1114 h 91140"/>
                  <a:gd name="connsiteX1" fmla="*/ 19668 w 55872"/>
                  <a:gd name="connsiteY1" fmla="*/ 42433 h 91140"/>
                  <a:gd name="connsiteX2" fmla="*/ 7533 w 55872"/>
                  <a:gd name="connsiteY2" fmla="*/ 65701 h 91140"/>
                  <a:gd name="connsiteX3" fmla="*/ 0 w 55872"/>
                  <a:gd name="connsiteY3" fmla="*/ 88978 h 91140"/>
                  <a:gd name="connsiteX4" fmla="*/ 3638 w 55872"/>
                  <a:gd name="connsiteY4" fmla="*/ 90482 h 91140"/>
                  <a:gd name="connsiteX5" fmla="*/ 13910 w 55872"/>
                  <a:gd name="connsiteY5" fmla="*/ 69426 h 91140"/>
                  <a:gd name="connsiteX6" fmla="*/ 25513 w 55872"/>
                  <a:gd name="connsiteY6" fmla="*/ 46793 h 91140"/>
                  <a:gd name="connsiteX7" fmla="*/ 54949 w 55872"/>
                  <a:gd name="connsiteY7" fmla="*/ 6034 h 91140"/>
                  <a:gd name="connsiteX8" fmla="*/ 50023 w 55872"/>
                  <a:gd name="connsiteY8" fmla="*/ 1114 h 9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872" h="91140">
                    <a:moveTo>
                      <a:pt x="50023" y="1114"/>
                    </a:moveTo>
                    <a:cubicBezTo>
                      <a:pt x="38571" y="13844"/>
                      <a:pt x="28358" y="27671"/>
                      <a:pt x="19668" y="42433"/>
                    </a:cubicBezTo>
                    <a:cubicBezTo>
                      <a:pt x="15226" y="49976"/>
                      <a:pt x="11177" y="57746"/>
                      <a:pt x="7533" y="65701"/>
                    </a:cubicBezTo>
                    <a:cubicBezTo>
                      <a:pt x="4248" y="72876"/>
                      <a:pt x="24" y="80922"/>
                      <a:pt x="0" y="88978"/>
                    </a:cubicBezTo>
                    <a:cubicBezTo>
                      <a:pt x="-5" y="90676"/>
                      <a:pt x="2439" y="91982"/>
                      <a:pt x="3638" y="90482"/>
                    </a:cubicBezTo>
                    <a:cubicBezTo>
                      <a:pt x="8472" y="84440"/>
                      <a:pt x="10756" y="76413"/>
                      <a:pt x="13910" y="69426"/>
                    </a:cubicBezTo>
                    <a:cubicBezTo>
                      <a:pt x="17399" y="61695"/>
                      <a:pt x="21269" y="54137"/>
                      <a:pt x="25513" y="46793"/>
                    </a:cubicBezTo>
                    <a:cubicBezTo>
                      <a:pt x="33921" y="32229"/>
                      <a:pt x="43772" y="18595"/>
                      <a:pt x="54949" y="6034"/>
                    </a:cubicBezTo>
                    <a:cubicBezTo>
                      <a:pt x="57920" y="2706"/>
                      <a:pt x="53033" y="-2229"/>
                      <a:pt x="50023" y="11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 233">
                <a:extLst>
                  <a:ext uri="{FF2B5EF4-FFF2-40B4-BE49-F238E27FC236}">
                    <a16:creationId xmlns:a16="http://schemas.microsoft.com/office/drawing/2014/main" id="{5FD97F36-EBC2-6487-CE00-CE4F582FF1BA}"/>
                  </a:ext>
                </a:extLst>
              </p:cNvPr>
              <p:cNvSpPr/>
              <p:nvPr/>
            </p:nvSpPr>
            <p:spPr>
              <a:xfrm>
                <a:off x="2640039" y="4964983"/>
                <a:ext cx="51931" cy="182614"/>
              </a:xfrm>
              <a:custGeom>
                <a:avLst/>
                <a:gdLst>
                  <a:gd name="connsiteX0" fmla="*/ 43231 w 51931"/>
                  <a:gd name="connsiteY0" fmla="*/ 86041 h 182614"/>
                  <a:gd name="connsiteX1" fmla="*/ 28387 w 51931"/>
                  <a:gd name="connsiteY1" fmla="*/ 42041 h 182614"/>
                  <a:gd name="connsiteX2" fmla="*/ 18454 w 51931"/>
                  <a:gd name="connsiteY2" fmla="*/ 20883 h 182614"/>
                  <a:gd name="connsiteX3" fmla="*/ 6150 w 51931"/>
                  <a:gd name="connsiteY3" fmla="*/ 1017 h 182614"/>
                  <a:gd name="connsiteX4" fmla="*/ 214 w 51931"/>
                  <a:gd name="connsiteY4" fmla="*/ 4472 h 182614"/>
                  <a:gd name="connsiteX5" fmla="*/ 10486 w 51931"/>
                  <a:gd name="connsiteY5" fmla="*/ 24575 h 182614"/>
                  <a:gd name="connsiteX6" fmla="*/ 19693 w 51931"/>
                  <a:gd name="connsiteY6" fmla="*/ 44238 h 182614"/>
                  <a:gd name="connsiteX7" fmla="*/ 34658 w 51931"/>
                  <a:gd name="connsiteY7" fmla="*/ 88402 h 182614"/>
                  <a:gd name="connsiteX8" fmla="*/ 45825 w 51931"/>
                  <a:gd name="connsiteY8" fmla="*/ 180040 h 182614"/>
                  <a:gd name="connsiteX9" fmla="*/ 51166 w 51931"/>
                  <a:gd name="connsiteY9" fmla="*/ 180040 h 182614"/>
                  <a:gd name="connsiteX10" fmla="*/ 43231 w 51931"/>
                  <a:gd name="connsiteY10" fmla="*/ 86041 h 182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931" h="182614">
                    <a:moveTo>
                      <a:pt x="43231" y="86041"/>
                    </a:moveTo>
                    <a:cubicBezTo>
                      <a:pt x="39428" y="70999"/>
                      <a:pt x="34450" y="56324"/>
                      <a:pt x="28387" y="42041"/>
                    </a:cubicBezTo>
                    <a:cubicBezTo>
                      <a:pt x="25344" y="34871"/>
                      <a:pt x="22064" y="27792"/>
                      <a:pt x="18454" y="20883"/>
                    </a:cubicBezTo>
                    <a:cubicBezTo>
                      <a:pt x="14879" y="14042"/>
                      <a:pt x="11274" y="6828"/>
                      <a:pt x="6150" y="1017"/>
                    </a:cubicBezTo>
                    <a:cubicBezTo>
                      <a:pt x="3886" y="-1547"/>
                      <a:pt x="-1088" y="1158"/>
                      <a:pt x="214" y="4472"/>
                    </a:cubicBezTo>
                    <a:cubicBezTo>
                      <a:pt x="2967" y="11468"/>
                      <a:pt x="7084" y="17869"/>
                      <a:pt x="10486" y="24575"/>
                    </a:cubicBezTo>
                    <a:cubicBezTo>
                      <a:pt x="13761" y="31029"/>
                      <a:pt x="16867" y="37571"/>
                      <a:pt x="19693" y="44238"/>
                    </a:cubicBezTo>
                    <a:cubicBezTo>
                      <a:pt x="25760" y="58545"/>
                      <a:pt x="30734" y="73370"/>
                      <a:pt x="34658" y="88402"/>
                    </a:cubicBezTo>
                    <a:cubicBezTo>
                      <a:pt x="42443" y="118235"/>
                      <a:pt x="46541" y="149200"/>
                      <a:pt x="45825" y="180040"/>
                    </a:cubicBezTo>
                    <a:cubicBezTo>
                      <a:pt x="45742" y="183504"/>
                      <a:pt x="50934" y="183441"/>
                      <a:pt x="51166" y="180040"/>
                    </a:cubicBezTo>
                    <a:cubicBezTo>
                      <a:pt x="53319" y="148421"/>
                      <a:pt x="51011" y="116789"/>
                      <a:pt x="43231" y="860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234">
                <a:extLst>
                  <a:ext uri="{FF2B5EF4-FFF2-40B4-BE49-F238E27FC236}">
                    <a16:creationId xmlns:a16="http://schemas.microsoft.com/office/drawing/2014/main" id="{6DD1CCE7-FD8D-E976-7F0E-82FCA36FE1BA}"/>
                  </a:ext>
                </a:extLst>
              </p:cNvPr>
              <p:cNvSpPr/>
              <p:nvPr/>
            </p:nvSpPr>
            <p:spPr>
              <a:xfrm>
                <a:off x="2691943" y="5065045"/>
                <a:ext cx="23884" cy="84813"/>
              </a:xfrm>
              <a:custGeom>
                <a:avLst/>
                <a:gdLst>
                  <a:gd name="connsiteX0" fmla="*/ 23836 w 23884"/>
                  <a:gd name="connsiteY0" fmla="*/ 3257 h 84813"/>
                  <a:gd name="connsiteX1" fmla="*/ 19075 w 23884"/>
                  <a:gd name="connsiteY1" fmla="*/ 1249 h 84813"/>
                  <a:gd name="connsiteX2" fmla="*/ 11285 w 23884"/>
                  <a:gd name="connsiteY2" fmla="*/ 19886 h 84813"/>
                  <a:gd name="connsiteX3" fmla="*/ 5712 w 23884"/>
                  <a:gd name="connsiteY3" fmla="*/ 40391 h 84813"/>
                  <a:gd name="connsiteX4" fmla="*/ 7 w 23884"/>
                  <a:gd name="connsiteY4" fmla="*/ 81725 h 84813"/>
                  <a:gd name="connsiteX5" fmla="*/ 6433 w 23884"/>
                  <a:gd name="connsiteY5" fmla="*/ 81725 h 84813"/>
                  <a:gd name="connsiteX6" fmla="*/ 12771 w 23884"/>
                  <a:gd name="connsiteY6" fmla="*/ 41417 h 84813"/>
                  <a:gd name="connsiteX7" fmla="*/ 17914 w 23884"/>
                  <a:gd name="connsiteY7" fmla="*/ 22625 h 84813"/>
                  <a:gd name="connsiteX8" fmla="*/ 23836 w 23884"/>
                  <a:gd name="connsiteY8" fmla="*/ 3257 h 8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84" h="84813">
                    <a:moveTo>
                      <a:pt x="23836" y="3257"/>
                    </a:moveTo>
                    <a:cubicBezTo>
                      <a:pt x="24339" y="378"/>
                      <a:pt x="20778" y="-1291"/>
                      <a:pt x="19075" y="1249"/>
                    </a:cubicBezTo>
                    <a:cubicBezTo>
                      <a:pt x="15412" y="6716"/>
                      <a:pt x="13293" y="13659"/>
                      <a:pt x="11285" y="19886"/>
                    </a:cubicBezTo>
                    <a:cubicBezTo>
                      <a:pt x="9113" y="26636"/>
                      <a:pt x="7241" y="33467"/>
                      <a:pt x="5712" y="40391"/>
                    </a:cubicBezTo>
                    <a:cubicBezTo>
                      <a:pt x="2717" y="53992"/>
                      <a:pt x="859" y="67824"/>
                      <a:pt x="7" y="81725"/>
                    </a:cubicBezTo>
                    <a:cubicBezTo>
                      <a:pt x="-244" y="85871"/>
                      <a:pt x="6113" y="85813"/>
                      <a:pt x="6433" y="81725"/>
                    </a:cubicBezTo>
                    <a:cubicBezTo>
                      <a:pt x="7492" y="68134"/>
                      <a:pt x="9577" y="54674"/>
                      <a:pt x="12771" y="41417"/>
                    </a:cubicBezTo>
                    <a:cubicBezTo>
                      <a:pt x="14290" y="35108"/>
                      <a:pt x="15988" y="28828"/>
                      <a:pt x="17914" y="22625"/>
                    </a:cubicBezTo>
                    <a:cubicBezTo>
                      <a:pt x="19888" y="16263"/>
                      <a:pt x="22685" y="9827"/>
                      <a:pt x="23836" y="32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 235">
                <a:extLst>
                  <a:ext uri="{FF2B5EF4-FFF2-40B4-BE49-F238E27FC236}">
                    <a16:creationId xmlns:a16="http://schemas.microsoft.com/office/drawing/2014/main" id="{57D0B0F0-CC9C-DE04-1990-F120E4C06333}"/>
                  </a:ext>
                </a:extLst>
              </p:cNvPr>
              <p:cNvSpPr/>
              <p:nvPr/>
            </p:nvSpPr>
            <p:spPr>
              <a:xfrm>
                <a:off x="2730940" y="5025678"/>
                <a:ext cx="39373" cy="127934"/>
              </a:xfrm>
              <a:custGeom>
                <a:avLst/>
                <a:gdLst>
                  <a:gd name="connsiteX0" fmla="*/ 32434 w 39373"/>
                  <a:gd name="connsiteY0" fmla="*/ 1576 h 127934"/>
                  <a:gd name="connsiteX1" fmla="*/ 700 w 39373"/>
                  <a:gd name="connsiteY1" fmla="*/ 118469 h 127934"/>
                  <a:gd name="connsiteX2" fmla="*/ 6245 w 39373"/>
                  <a:gd name="connsiteY2" fmla="*/ 118469 h 127934"/>
                  <a:gd name="connsiteX3" fmla="*/ 14126 w 39373"/>
                  <a:gd name="connsiteY3" fmla="*/ 58735 h 127934"/>
                  <a:gd name="connsiteX4" fmla="*/ 14673 w 39373"/>
                  <a:gd name="connsiteY4" fmla="*/ 58697 h 127934"/>
                  <a:gd name="connsiteX5" fmla="*/ 24466 w 39373"/>
                  <a:gd name="connsiteY5" fmla="*/ 86241 h 127934"/>
                  <a:gd name="connsiteX6" fmla="*/ 24379 w 39373"/>
                  <a:gd name="connsiteY6" fmla="*/ 123801 h 127934"/>
                  <a:gd name="connsiteX7" fmla="*/ 30770 w 39373"/>
                  <a:gd name="connsiteY7" fmla="*/ 125562 h 127934"/>
                  <a:gd name="connsiteX8" fmla="*/ 16260 w 39373"/>
                  <a:gd name="connsiteY8" fmla="*/ 51933 h 127934"/>
                  <a:gd name="connsiteX9" fmla="*/ 38739 w 39373"/>
                  <a:gd name="connsiteY9" fmla="*/ 5257 h 127934"/>
                  <a:gd name="connsiteX10" fmla="*/ 32434 w 39373"/>
                  <a:gd name="connsiteY10" fmla="*/ 1576 h 127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373" h="127934">
                    <a:moveTo>
                      <a:pt x="32434" y="1576"/>
                    </a:moveTo>
                    <a:cubicBezTo>
                      <a:pt x="6990" y="35250"/>
                      <a:pt x="-2847" y="76739"/>
                      <a:pt x="700" y="118469"/>
                    </a:cubicBezTo>
                    <a:cubicBezTo>
                      <a:pt x="995" y="121972"/>
                      <a:pt x="6375" y="122084"/>
                      <a:pt x="6245" y="118469"/>
                    </a:cubicBezTo>
                    <a:cubicBezTo>
                      <a:pt x="5528" y="98473"/>
                      <a:pt x="8368" y="78186"/>
                      <a:pt x="14126" y="58735"/>
                    </a:cubicBezTo>
                    <a:cubicBezTo>
                      <a:pt x="14204" y="58479"/>
                      <a:pt x="14562" y="58455"/>
                      <a:pt x="14673" y="58697"/>
                    </a:cubicBezTo>
                    <a:cubicBezTo>
                      <a:pt x="18766" y="67595"/>
                      <a:pt x="22341" y="76458"/>
                      <a:pt x="24466" y="86241"/>
                    </a:cubicBezTo>
                    <a:cubicBezTo>
                      <a:pt x="27156" y="98627"/>
                      <a:pt x="27122" y="111435"/>
                      <a:pt x="24379" y="123801"/>
                    </a:cubicBezTo>
                    <a:cubicBezTo>
                      <a:pt x="23459" y="127948"/>
                      <a:pt x="29754" y="129723"/>
                      <a:pt x="30770" y="125562"/>
                    </a:cubicBezTo>
                    <a:cubicBezTo>
                      <a:pt x="36590" y="101666"/>
                      <a:pt x="33871" y="70710"/>
                      <a:pt x="16260" y="51933"/>
                    </a:cubicBezTo>
                    <a:cubicBezTo>
                      <a:pt x="21785" y="35420"/>
                      <a:pt x="29406" y="19622"/>
                      <a:pt x="38739" y="5257"/>
                    </a:cubicBezTo>
                    <a:cubicBezTo>
                      <a:pt x="41361" y="1227"/>
                      <a:pt x="35192" y="-2073"/>
                      <a:pt x="32434" y="15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 236">
                <a:extLst>
                  <a:ext uri="{FF2B5EF4-FFF2-40B4-BE49-F238E27FC236}">
                    <a16:creationId xmlns:a16="http://schemas.microsoft.com/office/drawing/2014/main" id="{7E933375-CCF7-2A87-7F36-D2ED8DF20C62}"/>
                  </a:ext>
                </a:extLst>
              </p:cNvPr>
              <p:cNvSpPr/>
              <p:nvPr/>
            </p:nvSpPr>
            <p:spPr>
              <a:xfrm>
                <a:off x="2715025" y="5092853"/>
                <a:ext cx="11729" cy="62078"/>
              </a:xfrm>
              <a:custGeom>
                <a:avLst/>
                <a:gdLst>
                  <a:gd name="connsiteX0" fmla="*/ 10291 w 11729"/>
                  <a:gd name="connsiteY0" fmla="*/ 31646 h 62078"/>
                  <a:gd name="connsiteX1" fmla="*/ 4199 w 11729"/>
                  <a:gd name="connsiteY1" fmla="*/ 1498 h 62078"/>
                  <a:gd name="connsiteX2" fmla="*/ 91 w 11729"/>
                  <a:gd name="connsiteY2" fmla="*/ 2630 h 62078"/>
                  <a:gd name="connsiteX3" fmla="*/ 5753 w 11729"/>
                  <a:gd name="connsiteY3" fmla="*/ 32531 h 62078"/>
                  <a:gd name="connsiteX4" fmla="*/ 6144 w 11729"/>
                  <a:gd name="connsiteY4" fmla="*/ 46746 h 62078"/>
                  <a:gd name="connsiteX5" fmla="*/ 6585 w 11729"/>
                  <a:gd name="connsiteY5" fmla="*/ 60622 h 62078"/>
                  <a:gd name="connsiteX6" fmla="*/ 10233 w 11729"/>
                  <a:gd name="connsiteY6" fmla="*/ 61096 h 62078"/>
                  <a:gd name="connsiteX7" fmla="*/ 11612 w 11729"/>
                  <a:gd name="connsiteY7" fmla="*/ 47636 h 62078"/>
                  <a:gd name="connsiteX8" fmla="*/ 10291 w 11729"/>
                  <a:gd name="connsiteY8" fmla="*/ 31646 h 6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29" h="62078">
                    <a:moveTo>
                      <a:pt x="10291" y="31646"/>
                    </a:moveTo>
                    <a:cubicBezTo>
                      <a:pt x="9163" y="21422"/>
                      <a:pt x="7112" y="11359"/>
                      <a:pt x="4199" y="1498"/>
                    </a:cubicBezTo>
                    <a:cubicBezTo>
                      <a:pt x="3425" y="-1124"/>
                      <a:pt x="-658" y="-21"/>
                      <a:pt x="91" y="2630"/>
                    </a:cubicBezTo>
                    <a:cubicBezTo>
                      <a:pt x="2854" y="12418"/>
                      <a:pt x="4814" y="22400"/>
                      <a:pt x="5753" y="32531"/>
                    </a:cubicBezTo>
                    <a:cubicBezTo>
                      <a:pt x="6193" y="37248"/>
                      <a:pt x="6173" y="42009"/>
                      <a:pt x="6144" y="46746"/>
                    </a:cubicBezTo>
                    <a:cubicBezTo>
                      <a:pt x="6115" y="51357"/>
                      <a:pt x="5254" y="56156"/>
                      <a:pt x="6585" y="60622"/>
                    </a:cubicBezTo>
                    <a:cubicBezTo>
                      <a:pt x="7025" y="62113"/>
                      <a:pt x="9507" y="62761"/>
                      <a:pt x="10233" y="61096"/>
                    </a:cubicBezTo>
                    <a:cubicBezTo>
                      <a:pt x="12110" y="56785"/>
                      <a:pt x="11742" y="52271"/>
                      <a:pt x="11612" y="47636"/>
                    </a:cubicBezTo>
                    <a:cubicBezTo>
                      <a:pt x="11466" y="42280"/>
                      <a:pt x="10876" y="36968"/>
                      <a:pt x="10291" y="316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 237">
                <a:extLst>
                  <a:ext uri="{FF2B5EF4-FFF2-40B4-BE49-F238E27FC236}">
                    <a16:creationId xmlns:a16="http://schemas.microsoft.com/office/drawing/2014/main" id="{014092E7-8332-CE39-275C-5909C8B3768E}"/>
                  </a:ext>
                </a:extLst>
              </p:cNvPr>
              <p:cNvSpPr/>
              <p:nvPr/>
            </p:nvSpPr>
            <p:spPr>
              <a:xfrm>
                <a:off x="2705307" y="5118014"/>
                <a:ext cx="12066" cy="31846"/>
              </a:xfrm>
              <a:custGeom>
                <a:avLst/>
                <a:gdLst>
                  <a:gd name="connsiteX0" fmla="*/ 7033 w 12066"/>
                  <a:gd name="connsiteY0" fmla="*/ 2353 h 31846"/>
                  <a:gd name="connsiteX1" fmla="*/ 249 w 12066"/>
                  <a:gd name="connsiteY1" fmla="*/ 4226 h 31846"/>
                  <a:gd name="connsiteX2" fmla="*/ 4352 w 12066"/>
                  <a:gd name="connsiteY2" fmla="*/ 20947 h 31846"/>
                  <a:gd name="connsiteX3" fmla="*/ 7647 w 12066"/>
                  <a:gd name="connsiteY3" fmla="*/ 31669 h 31846"/>
                  <a:gd name="connsiteX4" fmla="*/ 8977 w 12066"/>
                  <a:gd name="connsiteY4" fmla="*/ 31669 h 31846"/>
                  <a:gd name="connsiteX5" fmla="*/ 11532 w 12066"/>
                  <a:gd name="connsiteY5" fmla="*/ 19592 h 31846"/>
                  <a:gd name="connsiteX6" fmla="*/ 7033 w 12066"/>
                  <a:gd name="connsiteY6" fmla="*/ 2353 h 3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66" h="31846">
                    <a:moveTo>
                      <a:pt x="7033" y="2353"/>
                    </a:moveTo>
                    <a:cubicBezTo>
                      <a:pt x="5378" y="-1774"/>
                      <a:pt x="-1372" y="-42"/>
                      <a:pt x="249" y="4226"/>
                    </a:cubicBezTo>
                    <a:cubicBezTo>
                      <a:pt x="2306" y="9620"/>
                      <a:pt x="3786" y="15189"/>
                      <a:pt x="4352" y="20947"/>
                    </a:cubicBezTo>
                    <a:cubicBezTo>
                      <a:pt x="4720" y="24677"/>
                      <a:pt x="4009" y="29419"/>
                      <a:pt x="7647" y="31669"/>
                    </a:cubicBezTo>
                    <a:cubicBezTo>
                      <a:pt x="8058" y="31920"/>
                      <a:pt x="8566" y="31891"/>
                      <a:pt x="8977" y="31669"/>
                    </a:cubicBezTo>
                    <a:cubicBezTo>
                      <a:pt x="13202" y="29399"/>
                      <a:pt x="12031" y="23516"/>
                      <a:pt x="11532" y="19592"/>
                    </a:cubicBezTo>
                    <a:cubicBezTo>
                      <a:pt x="10773" y="13636"/>
                      <a:pt x="9263" y="7917"/>
                      <a:pt x="7033" y="23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87" name="Group 86" descr="illustration of a man with his hands in his pockets">
            <a:extLst>
              <a:ext uri="{FF2B5EF4-FFF2-40B4-BE49-F238E27FC236}">
                <a16:creationId xmlns:a16="http://schemas.microsoft.com/office/drawing/2014/main" id="{98D28E1F-05EA-1FBB-6005-30D9155BD8F6}"/>
              </a:ext>
            </a:extLst>
          </p:cNvPr>
          <p:cNvGrpSpPr/>
          <p:nvPr/>
        </p:nvGrpSpPr>
        <p:grpSpPr>
          <a:xfrm>
            <a:off x="3373548" y="2860808"/>
            <a:ext cx="1123816" cy="3754944"/>
            <a:chOff x="2282396" y="3049187"/>
            <a:chExt cx="1150361" cy="3552277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B9D1BD6-A7D6-4898-2C11-4A8C1AB8B162}"/>
                </a:ext>
              </a:extLst>
            </p:cNvPr>
            <p:cNvGrpSpPr/>
            <p:nvPr/>
          </p:nvGrpSpPr>
          <p:grpSpPr>
            <a:xfrm>
              <a:off x="2282396" y="3049187"/>
              <a:ext cx="1150361" cy="3552277"/>
              <a:chOff x="436754" y="2952910"/>
              <a:chExt cx="1150361" cy="3552277"/>
            </a:xfrm>
          </p:grpSpPr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A0CA9337-E36A-E594-F281-1E73FA100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6754" y="3300611"/>
                <a:ext cx="1150361" cy="3204576"/>
              </a:xfrm>
              <a:prstGeom prst="rect">
                <a:avLst/>
              </a:prstGeom>
            </p:spPr>
          </p:pic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D02D7DD5-040A-C3AB-219B-FAB754B13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4790" y="2952910"/>
                <a:ext cx="452864" cy="553501"/>
              </a:xfrm>
              <a:prstGeom prst="rect">
                <a:avLst/>
              </a:prstGeom>
            </p:spPr>
          </p:pic>
        </p:grpSp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8583D6A0-5E22-5D31-3E7B-DC2F8173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02827" y="3249668"/>
              <a:ext cx="281426" cy="281426"/>
            </a:xfrm>
            <a:prstGeom prst="rect">
              <a:avLst/>
            </a:prstGeom>
          </p:spPr>
        </p:pic>
      </p:grpSp>
      <p:sp>
        <p:nvSpPr>
          <p:cNvPr id="92" name="Title 19">
            <a:extLst>
              <a:ext uri="{FF2B5EF4-FFF2-40B4-BE49-F238E27FC236}">
                <a16:creationId xmlns:a16="http://schemas.microsoft.com/office/drawing/2014/main" id="{7E1282AE-AC8E-47CC-12D6-D150364C6191}"/>
              </a:ext>
            </a:extLst>
          </p:cNvPr>
          <p:cNvSpPr txBox="1">
            <a:spLocks/>
          </p:cNvSpPr>
          <p:nvPr/>
        </p:nvSpPr>
        <p:spPr>
          <a:xfrm>
            <a:off x="6821649" y="1899798"/>
            <a:ext cx="3756212" cy="118963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IN" sz="4300" b="1" dirty="0"/>
              <a:t>Thank You…</a:t>
            </a:r>
            <a:endParaRPr lang="en-US" sz="43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DD9AE-1B24-1660-CD19-BB8358388AC2}"/>
              </a:ext>
            </a:extLst>
          </p:cNvPr>
          <p:cNvSpPr txBox="1"/>
          <p:nvPr/>
        </p:nvSpPr>
        <p:spPr>
          <a:xfrm>
            <a:off x="6062529" y="3241956"/>
            <a:ext cx="5274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dirty="0"/>
              <a:t>Bhavya Shah</a:t>
            </a:r>
          </a:p>
          <a:p>
            <a:pPr lvl="0" algn="ctr"/>
            <a:r>
              <a:rPr lang="en-US" dirty="0"/>
              <a:t>SHAHBHAVYA5800@GMAIL.COM</a:t>
            </a:r>
          </a:p>
        </p:txBody>
      </p:sp>
    </p:spTree>
    <p:extLst>
      <p:ext uri="{BB962C8B-B14F-4D97-AF65-F5344CB8AC3E}">
        <p14:creationId xmlns:p14="http://schemas.microsoft.com/office/powerpoint/2010/main" val="4212445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98348-498B-B5D4-2E51-A27A4098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11C7-D4F2-7527-64F8-4BEF9FFD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NAMO e-TAB App was launched by - Late CM Shri </a:t>
            </a:r>
            <a:r>
              <a:rPr lang="en-US" dirty="0" err="1"/>
              <a:t>Vijaybhai</a:t>
            </a:r>
            <a:r>
              <a:rPr lang="en-US" dirty="0"/>
              <a:t> Rupani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7E57C-E191-C6ED-82CE-541165117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243" b="6947"/>
          <a:stretch>
            <a:fillRect/>
          </a:stretch>
        </p:blipFill>
        <p:spPr>
          <a:xfrm>
            <a:off x="369152" y="1321583"/>
            <a:ext cx="11453695" cy="525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8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8FA9-EC21-8332-2756-4875FB95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471502"/>
            <a:ext cx="11214100" cy="640080"/>
          </a:xfrm>
        </p:spPr>
        <p:txBody>
          <a:bodyPr/>
          <a:lstStyle/>
          <a:p>
            <a:r>
              <a:rPr lang="en-US" dirty="0"/>
              <a:t>Today’s Agenda</a:t>
            </a:r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E50AA3-2DC9-9436-B653-A5F05C4D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00"/>
          <a:stretch>
            <a:fillRect/>
          </a:stretch>
        </p:blipFill>
        <p:spPr>
          <a:xfrm>
            <a:off x="1588537" y="1203569"/>
            <a:ext cx="8909251" cy="565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5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C51029C-D1C5-4230-8189-486CD76839F4}"/>
              </a:ext>
            </a:extLst>
          </p:cNvPr>
          <p:cNvSpPr txBox="1">
            <a:spLocks/>
          </p:cNvSpPr>
          <p:nvPr/>
        </p:nvSpPr>
        <p:spPr>
          <a:xfrm>
            <a:off x="521208" y="448056"/>
            <a:ext cx="11214100" cy="6400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What is Artificial Intelligence?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3CF42-1F74-3D94-CB15-AF75D64115F2}"/>
              </a:ext>
            </a:extLst>
          </p:cNvPr>
          <p:cNvSpPr txBox="1"/>
          <p:nvPr/>
        </p:nvSpPr>
        <p:spPr>
          <a:xfrm>
            <a:off x="521208" y="1268352"/>
            <a:ext cx="11096751" cy="1200329"/>
          </a:xfrm>
          <a:prstGeom prst="rect">
            <a:avLst/>
          </a:prstGeom>
          <a:ln>
            <a:solidFill>
              <a:srgbClr val="BB3618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 (Headings)"/>
              </a:rPr>
              <a:t>Ability of machines to mimic the abilities and problem-solving capabilities of human intelligence.</a:t>
            </a:r>
            <a:endParaRPr lang="hi-IN" sz="3600" dirty="0">
              <a:solidFill>
                <a:schemeClr val="tx1">
                  <a:lumMod val="95000"/>
                  <a:lumOff val="5000"/>
                </a:schemeClr>
              </a:solidFill>
              <a:latin typeface="Segoe UI Light (Headings)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F08003-DC40-F500-3E01-1948B2CBB1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427473"/>
              </p:ext>
            </p:extLst>
          </p:nvPr>
        </p:nvGraphicFramePr>
        <p:xfrm>
          <a:off x="607037" y="2619340"/>
          <a:ext cx="6740205" cy="658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7AB0DD4-451F-79D8-621E-F42AA789F8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489665"/>
              </p:ext>
            </p:extLst>
          </p:nvPr>
        </p:nvGraphicFramePr>
        <p:xfrm>
          <a:off x="607037" y="3277986"/>
          <a:ext cx="8726117" cy="3406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DFB3DE3-AF41-2866-58E3-66DF39FF4A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53954" y="3899877"/>
            <a:ext cx="1848338" cy="184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6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4" grpId="0">
        <p:bldAsOne/>
      </p:bldGraphic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2B101C-ACAA-D998-79BA-9E55C17167AF}"/>
              </a:ext>
            </a:extLst>
          </p:cNvPr>
          <p:cNvSpPr txBox="1"/>
          <p:nvPr/>
        </p:nvSpPr>
        <p:spPr>
          <a:xfrm>
            <a:off x="3742615" y="2050202"/>
            <a:ext cx="7992693" cy="156966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dirty="0"/>
              <a:t>If you can replicate any of these capabilities of Human Intelligence in machines, that is </a:t>
            </a:r>
            <a:r>
              <a:rPr lang="en-US" sz="3200" b="1" dirty="0"/>
              <a:t>Artificial</a:t>
            </a:r>
            <a:r>
              <a:rPr lang="en-US" sz="3200" dirty="0"/>
              <a:t> </a:t>
            </a:r>
            <a:r>
              <a:rPr lang="en-US" sz="3200" b="1" dirty="0"/>
              <a:t>General Intelligence (AGI)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E9CAD-08B9-57EE-1918-5F2A027E449D}"/>
              </a:ext>
            </a:extLst>
          </p:cNvPr>
          <p:cNvSpPr txBox="1"/>
          <p:nvPr/>
        </p:nvSpPr>
        <p:spPr>
          <a:xfrm>
            <a:off x="842600" y="4807798"/>
            <a:ext cx="10177091" cy="107721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dirty="0"/>
              <a:t>When we apply AGI to solve problems/Objective, then we call it as -</a:t>
            </a:r>
            <a:r>
              <a:rPr lang="en-US" sz="3200" b="1" dirty="0"/>
              <a:t>Artificial Intelligence (AI)</a:t>
            </a:r>
            <a:endParaRPr lang="hi-IN" sz="3200" b="1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48BACBB-AD56-3E76-0A95-202025BDD597}"/>
              </a:ext>
            </a:extLst>
          </p:cNvPr>
          <p:cNvSpPr txBox="1">
            <a:spLocks/>
          </p:cNvSpPr>
          <p:nvPr/>
        </p:nvSpPr>
        <p:spPr>
          <a:xfrm>
            <a:off x="521208" y="448056"/>
            <a:ext cx="11214100" cy="6400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What is Artificial Intelligence?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1E26C5-B9CC-D7DA-2E76-05B9B3CB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863"/>
          <a:stretch>
            <a:fillRect/>
          </a:stretch>
        </p:blipFill>
        <p:spPr>
          <a:xfrm>
            <a:off x="709738" y="1668199"/>
            <a:ext cx="2825261" cy="2461845"/>
          </a:xfrm>
          <a:prstGeom prst="teardrop">
            <a:avLst/>
          </a:prstGeom>
        </p:spPr>
      </p:pic>
    </p:spTree>
    <p:extLst>
      <p:ext uri="{BB962C8B-B14F-4D97-AF65-F5344CB8AC3E}">
        <p14:creationId xmlns:p14="http://schemas.microsoft.com/office/powerpoint/2010/main" val="364928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0EEF3-2046-F257-8AE5-432172A2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8"/>
          <a:stretch>
            <a:fillRect/>
          </a:stretch>
        </p:blipFill>
        <p:spPr>
          <a:xfrm>
            <a:off x="2063263" y="1172306"/>
            <a:ext cx="8741546" cy="5580185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CF6B2C15-5103-7D82-E9DF-93675EA01C9C}"/>
              </a:ext>
            </a:extLst>
          </p:cNvPr>
          <p:cNvSpPr txBox="1">
            <a:spLocks/>
          </p:cNvSpPr>
          <p:nvPr/>
        </p:nvSpPr>
        <p:spPr>
          <a:xfrm>
            <a:off x="521208" y="448056"/>
            <a:ext cx="11214100" cy="6400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AI Use cases</a:t>
            </a:r>
          </a:p>
        </p:txBody>
      </p:sp>
    </p:spTree>
    <p:extLst>
      <p:ext uri="{BB962C8B-B14F-4D97-AF65-F5344CB8AC3E}">
        <p14:creationId xmlns:p14="http://schemas.microsoft.com/office/powerpoint/2010/main" val="3750962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083AD6-CBD5-91FF-BA0F-06A96953F06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9024" y="1169957"/>
            <a:ext cx="8408971" cy="56059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D7333A-8234-1313-EEE2-65CB6030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Relationship Between AI and Generative AI</a:t>
            </a:r>
            <a:endParaRPr lang="en-IN" dirty="0"/>
          </a:p>
        </p:txBody>
      </p:sp>
      <p:pic>
        <p:nvPicPr>
          <p:cNvPr id="6" name="Picture 8" descr="Analyzing and Comparing Deep Learning Models 2025">
            <a:extLst>
              <a:ext uri="{FF2B5EF4-FFF2-40B4-BE49-F238E27FC236}">
                <a16:creationId xmlns:a16="http://schemas.microsoft.com/office/drawing/2014/main" id="{AB07C63A-9BCF-E720-EE08-6453004FA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947" y="4431857"/>
            <a:ext cx="3299620" cy="2344081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08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41B27-B4F1-7926-8CB3-0D648D83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7D0843C-F27A-1322-5D7A-5894D33D9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556" y="3588073"/>
            <a:ext cx="852978" cy="8448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7BA9F8-0A16-333D-CAA5-BD2DA42B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134" y="3839839"/>
            <a:ext cx="6120176" cy="26312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EFF136C-970F-CD2D-D0BC-DA432A22FC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455510" y="111021"/>
            <a:ext cx="9255557" cy="33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4B7EDB-747F-7310-AA5D-068DA4669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10" y="3763892"/>
            <a:ext cx="2412028" cy="24120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8C8033-2D35-CECA-84E6-0533AD40B8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9202" b="3362"/>
          <a:stretch>
            <a:fillRect/>
          </a:stretch>
        </p:blipFill>
        <p:spPr>
          <a:xfrm>
            <a:off x="9152906" y="4495608"/>
            <a:ext cx="2849160" cy="16364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353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elcomeDoc">
  <a:themeElements>
    <a:clrScheme name="Cartoon People Tutoria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D8AA78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l-a-story-with-cartoon-people_Win32-CP_v2.potx" id="{33FC6FBC-2A89-4DAF-AF61-C066B33820B0}" vid="{33C99255-14CC-45E1-ABAC-64D44A23AF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Cartoon People tutorial</Template>
  <TotalTime>4937</TotalTime>
  <Words>888</Words>
  <Application>Microsoft Office PowerPoint</Application>
  <PresentationFormat>Widescreen</PresentationFormat>
  <Paragraphs>87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ArialMT</vt:lpstr>
      <vt:lpstr>Calibri</vt:lpstr>
      <vt:lpstr>Courier New</vt:lpstr>
      <vt:lpstr>CourierNewPSMT</vt:lpstr>
      <vt:lpstr>Modern Love Caps</vt:lpstr>
      <vt:lpstr>Segoe UI</vt:lpstr>
      <vt:lpstr>Segoe UI (Body)</vt:lpstr>
      <vt:lpstr>Segoe UI Light</vt:lpstr>
      <vt:lpstr>Segoe UI Light (Headings)</vt:lpstr>
      <vt:lpstr>Wingdings</vt:lpstr>
      <vt:lpstr>WelcomeDoc</vt:lpstr>
      <vt:lpstr>Generative AI  Opportunities and Challenges</vt:lpstr>
      <vt:lpstr>PowerPoint Presentation</vt:lpstr>
      <vt:lpstr>NAMO e-TAB App was launched by - Late CM Shri Vijaybhai Rupani</vt:lpstr>
      <vt:lpstr>Today’s Agenda</vt:lpstr>
      <vt:lpstr>PowerPoint Presentation</vt:lpstr>
      <vt:lpstr>PowerPoint Presentation</vt:lpstr>
      <vt:lpstr>PowerPoint Presentation</vt:lpstr>
      <vt:lpstr>What is Relationship Between AI and Generative AI</vt:lpstr>
      <vt:lpstr>PowerPoint Presentation</vt:lpstr>
      <vt:lpstr>What is Generative AI</vt:lpstr>
      <vt:lpstr>How Data Representation and Process in Large Date set?</vt:lpstr>
      <vt:lpstr>How GenAI generate content ? </vt:lpstr>
      <vt:lpstr>Large Language Models (LLMs) </vt:lpstr>
      <vt:lpstr>Transformers Architecture</vt:lpstr>
      <vt:lpstr>History of LLM</vt:lpstr>
      <vt:lpstr>What is Mechanics of Image Generation</vt:lpstr>
      <vt:lpstr>LLM Lifecycle &amp; Fine Tuning</vt:lpstr>
      <vt:lpstr>Retrieval Augmented Generation (RAG)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Tell a story with cartoon people</dc:title>
  <dc:creator>Bhavya Shah</dc:creator>
  <cp:lastModifiedBy>Bhavya Shah</cp:lastModifiedBy>
  <cp:revision>11</cp:revision>
  <dcterms:created xsi:type="dcterms:W3CDTF">2024-12-17T12:30:25Z</dcterms:created>
  <dcterms:modified xsi:type="dcterms:W3CDTF">2025-07-11T14:24:53Z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6665055-977f-4acd-9884-1bec8e5ad200_Enabled">
    <vt:lpwstr>true</vt:lpwstr>
  </property>
  <property fmtid="{D5CDD505-2E9C-101B-9397-08002B2CF9AE}" pid="3" name="MSIP_Label_56665055-977f-4acd-9884-1bec8e5ad200_SetDate">
    <vt:lpwstr>2024-12-18T14:40:56Z</vt:lpwstr>
  </property>
  <property fmtid="{D5CDD505-2E9C-101B-9397-08002B2CF9AE}" pid="4" name="MSIP_Label_56665055-977f-4acd-9884-1bec8e5ad200_Method">
    <vt:lpwstr>Standard</vt:lpwstr>
  </property>
  <property fmtid="{D5CDD505-2E9C-101B-9397-08002B2CF9AE}" pid="5" name="MSIP_Label_56665055-977f-4acd-9884-1bec8e5ad200_Name">
    <vt:lpwstr>Anyone ( Unrestricted )</vt:lpwstr>
  </property>
  <property fmtid="{D5CDD505-2E9C-101B-9397-08002B2CF9AE}" pid="6" name="MSIP_Label_56665055-977f-4acd-9884-1bec8e5ad200_SiteId">
    <vt:lpwstr>4e2c6054-71cb-48f1-bd6c-3a9705aca71b</vt:lpwstr>
  </property>
  <property fmtid="{D5CDD505-2E9C-101B-9397-08002B2CF9AE}" pid="7" name="MSIP_Label_56665055-977f-4acd-9884-1bec8e5ad200_ActionId">
    <vt:lpwstr>263e4ceb-a583-4290-b712-dec7c4eae56f</vt:lpwstr>
  </property>
  <property fmtid="{D5CDD505-2E9C-101B-9397-08002B2CF9AE}" pid="8" name="MSIP_Label_56665055-977f-4acd-9884-1bec8e5ad200_ContentBits">
    <vt:lpwstr>3</vt:lpwstr>
  </property>
  <property fmtid="{D5CDD505-2E9C-101B-9397-08002B2CF9AE}" pid="9" name="ClassificationContentMarkingFooterLocations">
    <vt:lpwstr>WelcomeDoc:10</vt:lpwstr>
  </property>
  <property fmtid="{D5CDD505-2E9C-101B-9397-08002B2CF9AE}" pid="10" name="ClassificationContentMarkingFooterText">
    <vt:lpwstr>Confidential - Oracle Restricted</vt:lpwstr>
  </property>
  <property fmtid="{D5CDD505-2E9C-101B-9397-08002B2CF9AE}" pid="11" name="ClassificationContentMarkingHeaderLocations">
    <vt:lpwstr>WelcomeDoc:9</vt:lpwstr>
  </property>
  <property fmtid="{D5CDD505-2E9C-101B-9397-08002B2CF9AE}" pid="12" name="ClassificationContentMarkingHeaderText">
    <vt:lpwstr>Confidential - Oracle Restricted</vt:lpwstr>
  </property>
</Properties>
</file>